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notesSlides/notesSlide20.xml" ContentType="application/vnd.openxmlformats-officedocument.presentationml.notesSlide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notesSlides/notesSlide21.xml" ContentType="application/vnd.openxmlformats-officedocument.presentationml.notesSlide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notesSlides/notesSlide22.xml" ContentType="application/vnd.openxmlformats-officedocument.presentationml.notesSlide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52"/>
  </p:notesMasterIdLst>
  <p:handoutMasterIdLst>
    <p:handoutMasterId r:id="rId53"/>
  </p:handoutMasterIdLst>
  <p:sldIdLst>
    <p:sldId id="455" r:id="rId2"/>
    <p:sldId id="456" r:id="rId3"/>
    <p:sldId id="453" r:id="rId4"/>
    <p:sldId id="454" r:id="rId5"/>
    <p:sldId id="458" r:id="rId6"/>
    <p:sldId id="469" r:id="rId7"/>
    <p:sldId id="470" r:id="rId8"/>
    <p:sldId id="471" r:id="rId9"/>
    <p:sldId id="472" r:id="rId10"/>
    <p:sldId id="473" r:id="rId11"/>
    <p:sldId id="474" r:id="rId12"/>
    <p:sldId id="475" r:id="rId13"/>
    <p:sldId id="477" r:id="rId14"/>
    <p:sldId id="478" r:id="rId15"/>
    <p:sldId id="479" r:id="rId16"/>
    <p:sldId id="457" r:id="rId17"/>
    <p:sldId id="494" r:id="rId18"/>
    <p:sldId id="495" r:id="rId19"/>
    <p:sldId id="496" r:id="rId20"/>
    <p:sldId id="492" r:id="rId21"/>
    <p:sldId id="476" r:id="rId22"/>
    <p:sldId id="480" r:id="rId23"/>
    <p:sldId id="481" r:id="rId24"/>
    <p:sldId id="482" r:id="rId25"/>
    <p:sldId id="483" r:id="rId26"/>
    <p:sldId id="484" r:id="rId27"/>
    <p:sldId id="485" r:id="rId28"/>
    <p:sldId id="486" r:id="rId29"/>
    <p:sldId id="493" r:id="rId30"/>
    <p:sldId id="487" r:id="rId31"/>
    <p:sldId id="488" r:id="rId32"/>
    <p:sldId id="489" r:id="rId33"/>
    <p:sldId id="490" r:id="rId34"/>
    <p:sldId id="491" r:id="rId35"/>
    <p:sldId id="497" r:id="rId36"/>
    <p:sldId id="498" r:id="rId37"/>
    <p:sldId id="499" r:id="rId38"/>
    <p:sldId id="500" r:id="rId39"/>
    <p:sldId id="502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511" r:id="rId48"/>
    <p:sldId id="512" r:id="rId49"/>
    <p:sldId id="513" r:id="rId50"/>
    <p:sldId id="514" r:id="rId51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55"/>
            <p14:sldId id="456"/>
            <p14:sldId id="453"/>
            <p14:sldId id="454"/>
            <p14:sldId id="458"/>
            <p14:sldId id="469"/>
            <p14:sldId id="470"/>
            <p14:sldId id="471"/>
            <p14:sldId id="472"/>
            <p14:sldId id="473"/>
            <p14:sldId id="474"/>
            <p14:sldId id="475"/>
            <p14:sldId id="477"/>
            <p14:sldId id="478"/>
            <p14:sldId id="479"/>
            <p14:sldId id="457"/>
            <p14:sldId id="494"/>
            <p14:sldId id="495"/>
            <p14:sldId id="496"/>
            <p14:sldId id="492"/>
            <p14:sldId id="476"/>
            <p14:sldId id="480"/>
            <p14:sldId id="481"/>
            <p14:sldId id="482"/>
            <p14:sldId id="483"/>
            <p14:sldId id="484"/>
            <p14:sldId id="485"/>
            <p14:sldId id="486"/>
            <p14:sldId id="493"/>
            <p14:sldId id="487"/>
            <p14:sldId id="488"/>
            <p14:sldId id="489"/>
            <p14:sldId id="490"/>
            <p14:sldId id="491"/>
            <p14:sldId id="497"/>
            <p14:sldId id="498"/>
            <p14:sldId id="499"/>
            <p14:sldId id="500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1"/>
            <p14:sldId id="512"/>
            <p14:sldId id="513"/>
            <p14:sldId id="5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D85F7"/>
    <a:srgbClr val="0D2477"/>
    <a:srgbClr val="092240"/>
    <a:srgbClr val="FF919C"/>
    <a:srgbClr val="FE3C00"/>
    <a:srgbClr val="F8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/>
    <p:restoredTop sz="95361"/>
  </p:normalViewPr>
  <p:slideViewPr>
    <p:cSldViewPr snapToGrid="0" snapToObjects="1">
      <p:cViewPr varScale="1">
        <p:scale>
          <a:sx n="95" d="100"/>
          <a:sy n="95" d="100"/>
        </p:scale>
        <p:origin x="67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0:05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4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0 324 6273,'4'-1'90,"-1"0"-90,-2 0 90,1 0-90,0 0 90,-1 0-90,2 0 90,-2-1-90,1 1 90,0 0 0,0-1 0,1 0-180,-1 1 90,2 0 0,-3 1 0,6-2 0,-4 0 90,10-5-90,-7 4 180,17-7-180,-11 5 270,31-13-180,-23 9 180,37-17-180,-36 17 179,36-16-179,-38 17 0,37-14 0,-36 14-90,32-12 90,-34 13-90,26-9 0,-29 11 90,29-9-90,-28 10 90,31-10-90,-30 8 90,23-7-90,-25 7 90,24-10-90,-24 11 0,20-9 0,-26 10 0,10-2 0,-16 4 0,2 1-810,-4 1 451,-6 3-91,2-1-90,-5 2 90,2-2 91,0 0 359,-5-3 0,3 1 0,-4-1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7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0 5756,'-1'5'68,"0"-1"-68,-1-1 0,1 1 0,0-1 0,-1-1 0,0 2 0,-2 4-1,3-3 1,-2 1 0,0-5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0 5824,'1'7'90,"-1"0"0,1-2-90,0 0 0,-3 0 0,0 1 0,-3 3 90,-3 11-90,3-8 0,-2 18-90,6-21-138,1 12 228,1-17 0,0 4 0,-2-5 0,-1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6094,'1'5'359,"0"-1"-269,1-2 0,1 0 0,0-1-90,-1-1 90,-1 1 0,-1 1-90,0-1 0,4 9 0,-2-5-450,4 14 180,-5-11-143,-1 12 413,-1-12 0,-2 3 0,0-5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5824,'-1'6'539,"0"-2"-359,-1 1 0,1-2 0,1 1 0,0-1-90,0-2 0,0 1 0,0-1 0,0 1 0,1 2-180,0-2-450,4 9 270,-2-5-539,-1 13 730,-2-10 79,-3 8 0,-1-7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5824,'-5'8'809,"1"1"-719,1-3-90,0 1 0,2-3-180,3 5 90,-1-3-559,4 11 649,-6-9 0,1 7 0,-4-7 0,-1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5812,'-4'9'551,"-1"-1"-371,1 1 0,-1 0-180,1 0 90,0 1 0,0 4-90,1 7 0,0-6-450,7 15 270,-1-20-351,5 19 531,-7-18 0,0 9 0,-4-10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5914,'-4'5'629,"1"0"-449,-1 0 0,0 0-90,0 1 90,0-1-90,0 1-90,0 0 0,1 1 90,0-1-180,1 0 90,0 1-270,0 3-809,1 5 977,0-3 102,2 2 0,0-7 0,-1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0 5824,'-3'10'539,"0"-2"-359,-1 0 0,-1 0-90,1-1 90,1 0-180,-1 0 180,-1 1-180,-1 9-180,1-6-719,1 14 550,3-15 349,1 6 0,-2-6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 5824,'-6'12'629,"0"1"-449,0-1-90,-1 1 0,1 1 0,-1-1 0,2 0-270,-1 19 90,4-16-719,2 28 679,1-31 130,2 10 0,-4-13 0,0 1 0,0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5824,'-7'10'719,"-1"-1"-539,0 0-90,1 0 0,-1-1 0,2 0-90,1-1 90,0 0-90,1 2-630,11-4 360,-3-2 270,15-13 0,-10 1 0,4-8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8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2 5914,'-5'1'90,"2"-1"-90,0 0 90,2 0-90,-1 0 0,1 0 0,-1 0 359,1 0-359,0-2 0,0 2 90,0-1-90,-1 3 90,0 2-90,-1 4 90,1-2-90,-5 11 0,3-9-90,-3 15 0,4-15-635,0 5 725,4-12 0,0-1 0,1-5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2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15 5824,'2'-3'90,"0"0"-90,-2 1 0,0 0 0,0 1 0,0 0 90,1 0-90,-4 0 269,3 0-269,0 5 90,0-1 0,3 5-90,-4-3 180,-2 6 90,-4 16-180,2-8 90,-8 33-180,8-32 0,-6 24 0,9-32-720,-3 14 361,4-18 359,-1 4 0,2-10 0,0-2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63 6183,'-2'-5'270,"1"1"-270,2 1 0,1-1 90,2 0-90,-1 0 0,2 0 0,0 0 0,10-6 90,12-1-90,-6 3 0,10 6 0,-22 6 180,6 18-90,-11-11 90,-2 22-90,-5-21 90,-15 22-180,8-21 90,-24 25 0,20-27-90,-18 15 0,23-20 0,-7 4 0,13-8 0,0 0 0,7-5 0,3 0 0,1-1 90,11-2-180,-10 3 90,23-1 0,-19 4 90,24 5 0,-24-1 359,21 13-359,-24-10 180,9 21-180,-17-16 180,-7 22-270,-2-22 90,-19 22-90,15-23-180,-21 21 90,22-21-1169,-18 13 899,19-17-540,-12 5 721,14-9 179,-2-1 0,6 0 0,0-1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3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0 436 5914,'6'-1'90,"1"-1"0,-2-2-90,2-3 89,0 1-89,2-2 90,1-2 270,21-18-270,-11 9 270,20-21 0,4-3-270,-10 10-1696,19-17 0,0 0 1606,-19 21-675,7-4 0,-1 2 405,-16 15-630,23-9 720,-38 25 180,1 7 0,-13 4 0,-4 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5824,'-6'3'359,"1"-1"-269,3-1-90,0 0 180,2 0-180,4-1 0,-1 0 0,12-1 90,-7 1 0,19 0-90,-16 2 180,19 12-90,-21-4 180,8 27-180,-14-19 270,-7 35-270,-1-31 359,-18 37-269,13-39-90,-9 15 0,12-22 0,-2 3-90,3-5 0,5 7 0,4-11-720,26-4 361,-11-8-991,38-23 991,-31 9 359,26-24 0,-29 19 0,7-7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4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0 5824,'-4'6'449,"1"0"-359,-1 0 0,0 1 0,1 2 0,-1 1 0,1 1 90,-1 1 450,-4 30-450,3-21 449,-8 49-539,8-46 0,-7 43-90,8-43-450,-4 30 91,6-39-721,-1 14 720,3-22 360,1-8 0,1-6 0,0-9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4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 6004,'3'4'629,"-1"2"-359,-2 1 0,-1 3 0,-1 2 0,0 1-1,-1 1-89,-1 2 270,-4 24-360,3 5-180,-2 1-719,7 3 359,0-36-989,6 5 1332,-4-19 107,3-4 0,-5-3 0,-2-2 0,0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5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62 5914,'-3'0'449,"-1"-1"-89,4 0-270,2-1 0,1 0 0,3-1 90,-2 0 0,2 1 90,1-1 179,6 0 811,26 1-1080,-13 1 449,48 2-629,-45 2 180,42 3-180,-45-3 0,44 6 0,-45-6 90,39 7-180,-46-6-270,20 1 1,-25-3-91,6-2-180,-10-1-809,6-5 719,-3-2 720,17-18 0,-12 10 0,10-11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53 5759,'8'-4'65,"-1"0"25,-1 1 0,-1-1-90,0 0 90,-2 0-1,-1 1 1,-1-1 180,0-1 540,0-1-630,0 1 359,0 0-449,-1 4 180,-1 1-270,0 3 0,-2 6 0,1-1-270,-2 10 90,2-10-1349,-6 24 1349,3-19 180,-16 36 0,11-28 0,-10 19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5824,'1'6'359,"0"-1"-269,0 0 0,0-1-90,1 0 0,-1 1 0,1 1-359,1 3 179,-2-4 180,-1 3 0,-3-5 0,-3 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5781,'4'4'133,"0"1"-133,-1-2 0,0 0 0,-1-1-90,0 1 90,0-2-65,-2 0 65,-1 1 0,-1 0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8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72 6004,'1'-5'90,"0"-1"-1,-1 3-89,1-1 90,1 0-90,1 0 0,0 0 90,5-3 360,18-7-360,-9 6 360,30-5-450,-31 13 90,21 4-90,-24 1 90,15 16-90,-21-12 180,5 17-90,-14-17 359,-18 23-359,9-19 90,-22 22-90,21-23 90,-18 21-180,19-20 0,-9 23 0,16-24 0,3 14 0,4-17-270,24 12 0,-13-16-1349,39-6 1259,-30-8 360,33-24 0,-33 15 0,10-11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5824,'-8'27'359,"2"-3"-448,3-18-1,1 1-90,1-1 135,-2 0 45,0 0 0,-2 1 0,-1-1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 6004,'-1'8'1079,"-1"-1"-809,0 0-180,0-1-90,2 0 0,0 0-180,1 0 0,1-1-450,2 3 450,-1-3-345,4 2 525,-5-5 0,1 0 0,-3-2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 5801,'0'9'472,"0"-1"-202,-1 0-90,-1 0 90,0-1 0,-1 1 90,1-1-1,1 0 1,0 0 0,0 0-90,0 0-90,1-1 0,1 3-540,2 7-90,-3-6-1709,-5 13 1710,0-16 449,-11 7 0,6-9 0,-3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5824,'-3'7'989,"1"-2"-719,0 1-90,0-1-90,0 1 0,-2 0 0,1 0-90,0 0-90,-1 1 0,1 0-1259,-5 12 1084,3-4 265,-2 8 0,2-7 0,1-3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5914,'-3'6'719,"0"1"-539,-1-1-90,0 0 0,0 1-90,0-1 0,-1 2 90,0 4-450,-1 14 270,2-8-539,-2 27 539,4-29 90,-3 24 0,2-26 0,-3 8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5914,'3'8'1259,"-3"6"-360,-3 3-629,-1-1 0,-1 0-90,-1-1-90,2-4-360,-4 16 0,5-14-1349,-7 18 1259,7-20 360,-4 18 0,5-18 0,-2 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0 6004,'-4'15'719,"0"0"-539,-2 0 0,0-1 0,-1 1-90,1 0 90,0 0 539,-9 24-719,8-19-809,-8 31 449,12-38-908,-4 22 1268,5-24 0,-4 10 0,3-11 0,-1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3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87 5812,'3'-2'102,"0"1"-102,-2 0 0,0-1 0,0 0 90,0 0-90,1 0 0,0-1 90,0-1-90,4-8 0,-2 5 179,3-12-179,-5 14 180,0-9-90,-2 11 180,0-4-270,-1 7 270,-1 0-180,1 2 180,-6 12-180,4-5 90,-10 22-180,9-17 0,-10 26 0,8-25-450,-8 25 270,9-28-899,-4 16 899,7-23 180,0 4 0,1-7 0,-1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4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1 115 5793,'0'4'31,"1"0"59,0-2-90,-1 0 0,0 0 0,-1-1 0,0 0 90,5 1-90,-2 0 90,8-2-90,-5-1 0,10-9 0,-9 5 0,14-16 0,-13 12-180,12-21 180,-13 19-90,4-17 90,-9 20 0,-1-3 0,-1 11 0,-5 12 0,2-4 0,-3 15 0,5-15 0,0 7 0,4-11 0,2 1 0,0-4 0,11-6 0,-8 1 0,16-10 0,-16 8 0,11-8 0,-14 9 0,4 0 0,-8 6 0,-1 10 90,-1-4 0,-8 29-90,5-20 90,-11 35-90,9-31 0,-8 34 0,10-32 0,-7 34 0,9-38-180,-4 24 90,4-29 90,-3 10 0,2-16 0,-1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4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0 233 5765,'12'-5'59,"0"-1"-59,1-2 90,1 0-90,2-2 0,2-1 0,1 0 0,1-2 90,20-12-180,24-15 90,-16 11 0,20-15 0,-54 36 0,5-5 0,-16 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9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1 5824,'0'8'629,"-1"0"-449,-2 2 0,0 1 90,0 0 0,-2 3 0,0 1-1,-1 2 631,-17 41-810,11-28 180,-24 62-270,25-63 0,-12 48 0,16-53-270,-3 34 0,8-41-90,1 10-89,2-20-361,2-2 450,-1-5-506,10-20 866,-4 6 0,7-15 0,-7 12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0 362 5742,'6'-1'82,"-1"-1"-82,0 0 90,1-2-90,0 0 0,0-1 90,2 0-90,0-2 90,16-14 89,13-12-89,-2 3 0,31-26 0,-39 35 0,49-36-90,-49 38-270,38-27 180,-46 33-368,16-12 388,-29 20 70,1-1 0,-10 7 0,-1-1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5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 5824,'4'2'90,"-1"0"-90,-2 1 0,-2 0 90,0 3-90,-2 0 0,0 2 0,-2 2 90,-1 1-90,0 1 179,-15 30 1,-2 6-180,-1 3 90,-4 10-90,20-42 180,-12 27-180,14-32 0,-2 17 0,8-23 0,1 5 0,2-11 0,3-1 0,-1-2 90,16-7 0,-10 3 90,27-15-90,-22 11 0,32-19-90,-30 17 90,27-17-90,-29 17-90,21-14 0,-25 17-360,10-12 270,-19 14-449,-6-6 539,-1 9 90,-9-2 0,6 3 0,-4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5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0 5824,'-1'6'180,"0"-1"-90,0 0-90,-1 1 89,-1 1 1,-1 2-90,-2 0 90,-1 2 360,-4 12 719,-11 23-989,6-12 270,-12 32-360,20-46-180,-9 27 0,13-34-899,0 11 629,5-20-809,6-3 986,-3-6 183,6-11 0,-5 4 0,2-6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6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1 5914,'3'0'90,"0"1"-90,-4 2 90,0 1-90,0 0 89,-1 2 1,0 1 270,-2 15-180,-1-8 630,-10 40-630,6-32 89,-12 33-269,14-36 90,-10 27-180,12-31-269,-5 17 179,8-26-1349,1-1 1349,3-12 180,5-8 0,-1 0 0,1-2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6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0 5824,'-2'11'449,"-1"0"-359,0 2 0,-1 1 0,-1 2 0,1-1 0,-1 0 0,0 0 0,-1 11-90,3-9-90,-1 17-719,3-24 629,0 6 180,1-23 0,0 1 0,0-7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6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5812,'10'-10'102,"-2"3"-102,3-2 0,-2 4 90,0-1-90,6-3 0,-3 1 179,21-8-179,-17 7 180,28-6-90,-29 12 180,20 0-180,-25 3 180,13 7-180,-15-2 0,4 3 90,2 2-180,-5-3 0,24 10-90,3-15 0,2 5-900,20-26 721,-36 7 269,27-24 0,-32 20 0,9-10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7 5807,'-2'3'17,"0"-1"-17,2-1 90,0 0-90,0 1 0,0 0 0,0-1 0,-1 1 0,0-2 0,0 1 0,-1-3 0,1 1 0,-1-2 0,0 1 0,1 1 90,-2 0-90,1 0 0,-1 2 90,2-2-90,-1 1 89,1-1-89,3-1 90,-1 1-90,2-1 90,-2 0 90,1 1 180,-2 0-360,1 2 0,0 1 0,3 1 0,-2-2 0,0 0 90,4 4-90,-3-1-450,7 16 360,-7-12-449,0 15 426,-4-13 113,-4 13 0,2-6 0,-2 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 5807,'-2'14'376,"0"-1"-376,0-5 90,1 0 0,0-1 0,-1 0 0,1 0 0,0 1-90,1-1-90,2 8 0,-1-9-539,-3 14 564,-2-11 65,-3 6 0,2-7 0,0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5762,'2'9'62,"0"-1"28,-1 0-90,0 0 0,1 0 0,0 1 0,-1 0 0,2-1-90,-1 6 90,0 9 0,-1-6 0,-2 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5793,'2'9'211,"0"-1"-211,-2 1 90,0 0-90,0 0 0,-2-1 0,1-1 0,-1 0-180,-6 18 90,3-12 90,-8 20 0,8-19 0,-4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9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5821,'-1'6'362,"-1"1"-272,0 0 0,1 1 90,-1 1-90,1 1 0,-1 0 450,-2 14-360,2-10 0,-1 24-180,4-25-540,2 17 270,-2-22-539,4 1 629,-4-12 180,5-7 0,-4 1 0,0-2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0 5824,'0'11'359,"0"-1"-359,-1 0 90,0 0-90,-1 0 90,0 1-90,-1 0 0,0 1 0,-1 0 0,-5 25-90,4-18-179,-8 37 55,7-21 214,-1 11 0,2-11 0,3-9 0,1-8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5824,'4'11'449,"-1"0"-269,0-2 0,-1 0 0,-1-2 0,0 2 0,1-1 270,-2 6 359,-4 17-719,1-10-270,-6 24 90,6-29-1439,-7 38 1259,6-33-269,-4 35 449,6-37 90,-3 21 0,3-22 0,-2 8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5745,'5'5'79,"0"0"-79,-1 1 90,0-1-90,0 2 90,0 0 0,2 5 89,4 15-89,-3-8 180,3 19-270,-9-25 90,4 25-90,-4-11 0,2 11-360,-3 7 1,1-9 179,-1-1 157,1-10-39,-2-11 62,1 0 0,-2 1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0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0 6903,'-1'5'-450,"0"0"180,2-2 91,1 0-1,0-1 155,-1-1 1,-1-1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5914,'7'0'719,"-1"-1"-539,-1 1 0,0-2 0,1 1-90,0-1 90,2-1 0,5-1-180,23-9-180,-11 4-1259,40-10 1250,-40 14 189,18-4 0,-25 8 0,-1 1 0,0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5914,'25'2'809,"-2"0"-629,-4 0-90,-3 1 90,-3 0-90,-2 0 0,-1 0 0,-1 0 90,9-1-630,18-6 180,-11 2-629,29-10 671,-28 7 228,10-1 0,-12 3 0,-6 2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5914,'99'-8'1349,"-13"2"-1259,-54 6 90,-3 1-180,-2 0 90,-2 1-90,-1 1-270,24 2 0,-21-1-899,38 9 1059,-45-8 110,17 5 0,-22-7 0,1 2 0,-1-1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5914,'39'-1'449,"-2"0"-359,-3 1 0,-3 1-90,-2 1 0,-3 0 0,-1 0-90,8 2-615,23 3 705,-19-3 0,12 1 0,-34-5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 5824,'42'-2'449,"-3"1"-359,-2 0 0,-2 1-90,-2 1 90,-3 0-90,0 0-90,-3 1 90,0 0-180,11 2-303,25-2 483,-17 1-463,15-1 0,-36-2 1,0 0-1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5781,'37'1'43,"-3"1"-43,-2 0 0,-2 0 0,-2 0 0,-1 1 0,-3 1 0,-1-1 0,12 2 0,-14-2 0,9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9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5824,'3'-6'270,"-1"0"-270,1 3 89,0-2-89,1 2 90,0-1-90,0 1 90,0 0 90,7-2 630,16-1-630,-8 1 539,31 0-539,-32 5 180,31 6-270,-33-1 180,20 16-180,-27-11-90,8 11 90,-13-10-90,1 2 90,-1 0 0,4 14-90,-3-12 90,14 20-90,-10-26 0,30 10 0,-20-16-720,44-10 180,-38-2-1619,44-30 1800,-47 19 359,22-24 0,-31 25 0,3-6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5824,'26'3'180,"-1"-1"-180,-1 1 0,-1-1 0,0 0 0,-1 1 0,1-1-90,0 0 0,25-1 90,9 0 0,0 0 0,-6-1 0,-25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5770,'36'1'144,"-1"0"-144,0-1 0,-1 0 90,0 0-90,-1 0 0,0 1-90,-2-1 90,1-1-135,47-1 101,-38 0-468,34-1 0,-51 2 1,-2-1-1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5784,'57'-2'399,"-19"1"-399,1-1 90,-21 2-90,-1 1 90,5 0-90,-5 1 0,24 0 0,-22 0-90,31 3 90,-33-3-269,30 9 179,-29-6-6,33 11 65,-31-11 31,32 3 0,-30-9 0,12-1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5812,'15'-1'192,"0"0"-102,-1 0-1,-3-1-89,-1 1 0,-2 1-89,-1-1-91,0 0 180,-3-1 0,-1 1 0,-2-3 0,-2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6004,'4'1'179,"-2"0"-89,-2 0-90,-2 1 0,1-1-90,-1 1 90,3 0-89,0-1-181,4 1 270,0-1 0,3 0 0,-1-3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5798,'11'1'206,"-1"0"-116,0-1-1,-1 0-89,-1 0 90,-2 0-90,0 0 0,-1 0 90,0 0-270,1 0 91,-2 0 89,0 0 0,-1-1 0,3 0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5914,'5'0'359,"-1"1"-269,-2-1 0,-1 0 0,0 1 0,1-1 0,2 1 90,13-1-270,-7 0-180,20-1 90,-17 1 0,8 0-233,2 4 413,-9-3 0,8 2 0,-11-3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5824,'23'5'180,"0"0"-180,-1-1 90,-2 1-90,-1-2 0,-2 1 0,-1 0-270,16 5 255,-15-4 15,15 4 0,-27-7 0,1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5759,'13'1'155,"0"0"-65,-1 0-90,0 0 90,0-1-1,0 0 1,0 0 0,6 0 90,18 1-270,-13-1-359,22 1 254,-30-2 195,3 0 0,-11 0 0,-7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5914,'4'4'180,"-1"0"-180,-3-2 0,2 0 0,-2 1 0,1-1 0,-1 0-90,1 1 90,1-1-90,0-1 0,1 1 90,10-2 0,-3 1 0,6-2 0,-6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4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4653 5824,'-4'0'90,"0"0"-90,3 0 0,-2-1 0,1 1 0,0-1 0,0 2 0,0-1 0,0 0 90,1 0-90,-1 0 0,2-2 0,-1 1 0,1-3 0,1 3 90,-1 0-90,0-1 0,0 1 0,0-4 0,0 2 0,0-5 89,1 4 1,-2-5-90,1 5 0,2-8 0,-1 6 0,7-15 0,-4 13 0,10-20 0,-9 17 0,6-17 0,-7 19 0,4-11 0,-5 14 0,6-14 0,-5 13 0,11-16 0,-10 15 90,11-15-90,-10 14 0,7-15 0,-8 15 0,5-15 0,-6 14 0,10-15 0,-7 14 0,20-23 0,-16 21 0,16-19 0,-19 22 0,11-16 0,-11 15 90,14-22-90,-14 22 90,14-22-90,-14 20 0,13-22 0,-13 21 0,20-27 0,-17 24 0,26-32 0,-22 30 0,32-35 0,-30 34 0,27-26 0,-29 29 0,20-23 0,-22 25 0,16-24 0,-20 25 0,11-23 0,-13 23 0,12-25 0,-10 23 0,14-26 0,-13 26 0,17-27 0,-16 29 0,16-26 0,-16 27 0,13-20 0,-14 21 0,18-24 0,-16 22 0,15-23 0,-18 24 0,16-23 0,-15 19 0,17-29 0,-17 29 0,18-30 0,-18 31 0,17-29 0,-18 30 0,18-27 0,-17 26 0,22-31 0,-20 29 0,19-28 0,-18 28 0,19-28 0,-20 28 0,18-30 0,-20 33 0,13-29 0,-15 28 0,10-31 0,-11 29 0,17-37 0,-14 33 0,28-42 0,-22 40 0,32-43 0,-31 44 0,23-31 0,-26 35 0,21-33 0,-23 33 0,18-31 0,-21 32 0,18-29 0,-14 28 0,23-39 0,-22 36 0,24-40 0,-24 39 0,17-29 0,-19 33 0,18-25 0,-18 27 0,22-32 0,-22 31 0,25-37 0,-23 34 0,25-39 0,-25 38 0,25-38 0,-24 39 0,23-33 0,-23 36 0,24-31 0,-24 32 0,24-33 0,-26 31 0,19-24 0,-20 27 0,19-28 0,-17 26 0,26-36 0,-24 35 0,30-35 0,-28 35 0,26-24 0,-28 28 0,24-23 0,-27 24 0,18-18 0,-23 23 0,18-20 0,-14 16 0,28-28 0,-23 23 0,32-29 0,-30 31 0,32-25 0,-33 27 0,28-17 0,-30 21 0,28-19 0,-27 18 0,36-23 0,-32 22 0,33-22 0,-32 21 0,38-24 0,-36 22 0,42-24 0,-43 26 0,38-18 0,-38 20 0,40-16 0,-39 17 0,41-16 0,-41 17 0,41-18 0,-42 18 0,32-13 0,-35 14-3302,36-9 3392,-33 10-24,42-8-66,-41 11 0,41-8 0,-40 8 0,42-4 0,-41 6 0,40-4 0,-42 4 0,28-3 0,-34 3 90,34 1 0,-32 0 3336,33 3-3426,-34-2 90,34 0 0,-30 0 0,43-5-90,-41 3 0,40 0 0,-42 1 0,38 8 0,-40-5 0,39 10 90,-38-8 0,46 11-90,-42-9 90,43 10-1,-40-9 181,56 16-180,-51-13 0,50 13 0,-58-16 0,40 10-90,-40-10 90,45 8 0,-45-10 0,42 11 0,-43-10-90,42 15 0,-42-13 90,41 16-90,-42-15 0,35 15 0,-36-14 0,36 16 0,-35-14 90,39 19-90,-42-19 0,34 22 90,-37-21-90,32 23 0,-32-24-90,31 25 180,-31-25 0,30 24-90,-30-24 90,28 20-90,-29-20 0,30 20 0,-28-16 0,36 25 0,-34-24 0,46 34 90,-41-33-90,40 25 0,-41-29-3222,41 22 3312,-38-22-947,53 26 857,-50-25-179,53 27 179,-54-27 0,51 30 0,-52-29 90,39 26-90,-42-25 0,46 33 0,-45-30 0,43 29 0,-48-32 0,37 26 0,-35-26 0,41 31 0,-42-31 0,39 33 0,-41-32 0,37 32 0,-39-32-90,36 35 90,-36-32 90,36 34-90,-35-36-88,29 26 88,-31-29 0,28 23 0,-28-23 90,33 25-90,-34-26 0,31 25 0,-32-26 0,28 27 0,-27-27 90,27 29-90,-27-27 0,27 28 0,-28-28 180,26 27-180,-27-27 2926,22 23-2836,-22-24 0,24 27-90,-22-25 180,29 28-180,-29-29-90,27 24 90,-28-25 0,28 24 90,-28-25-90,29 23 0,-30-23 0,29 22 0,-30-23 0,25 22 0,-26-21 1079,20 22-1169,-21-23 626,14 18-536,-17-19 244,17 22-244,-15-20 0,19 27 0,-19-27-90,20 28 90,-21-26 90,21 27-90,-19-26 0,21 27 0,-22-28 0,23 28 0,-23-28 0,17 21 0,-18-23 90,17 28-90,-16-25 0,15 26 0,-18-28 0,10 21 0,-10-21 0,13 23 0,-12-24 90,15 24-90,-14-22 90,17 27-90,-16-27 0,16 24 0,-17-27 0,14 23 0,-15-23 0,12 20 0,-13-20-90,17 23 90,-15-22 90,12 24-90,-15-24-90,11 22 180,-11-21-90,14 24 0,-14-25-90,14 23 90,-14-24 0,13 23 0,-13-24 0,13 24 0,-13-23 0,11 24 0,-11-23 90,9 20-90,-9-21 0,14 25 0,-12-24 0,10 22 0,-13-24 0,8 21 0,-9-20 0,11 25 0,-10-25 0,11 23 0,-11-24 0,10 18 0,-10-19 0,7 17 0,-9-17 90,7 15-90,-8-16 0,8 16 0,-7-15 0,7 14 0,-7-14 0,8 17 0,-7-17 0,10 21 0,-10-21 0,9 20 0,-9-20 0,8 19 0,-7-19 0,8 16 0,-8-16 0,12 23 0,-11-21 0,11 22 0,-12-23 0,12 24 0,-11-22 90,11 22-90,-12-25 0,8 22 0,-8-19 0,9 23 0,-9-23 0,7 21 0,-8-21 0,6 24 0,-6-24 0,7 25 0,-9-25 0,8 26 0,-8-24 0,6 25 90,-6-23-90,11 38-90,-7-32 90,12 38 0,-11-40 0,15 41 0,-11-36 0,20 47 0,-20-47 0,23 46 0,-22-46 0,21 47 0,-22-47 90,21 51-90,-21-49 0,22 55 0,-21-53 0,23 56 0,-23-56 0,19 42 0,-20-47-90,20 42 90,-19-41 0,23 48 0,-24-49 0,23 47 0,-22-48-90,23 42 90,-24-43 0,24 39 0,-24-41 0,20 43 0,-22-41 0,21 48 0,-19-46 0,17 42 0,-17-42 90,25 47-90,-23-46 0,26 40 0,-26-46 90,21 36-90,-21-34-90,24 38 90,-23-39 90,23 37-90,-23-37 0,21 37 0,-23-38 0,21 37 0,-22-35 0,21 39 0,-21-39 0,16 30 0,-17-32 0,24 37 0,-21-35 0,23 36-90,-24-39 90,20 34 0,-19-30 90,25 40-90,-24-40-90,29 41 90,-27-42 0,27 42 0,-28-42 0,23 39 0,-26-39 0,24 37 0,-25-39 90,19 37-90,-20-37-90,16 35 90,-17-37 90,16 30-90,-18-32-90,13 25 90,-13-26 90,12 28-90,-11-27 0,15 33 0,-14-32 0,17 32 0,-17-32 0,19 31 0,-19-30 0,19 33 0,-19-31 0,19 39 0,-18-37 90,19 40-180,-18-41 90,19 36 0,-18-38 0,18 26 0,-19-30 0,22 28 0,-21-27 0,16 24 0,-19-28 90,16 21-90,-16-20 90,19 23-90,-19-24 180,20 25-180,-19-23 0,22 30 0,-20-28 0,22 33 0,-20-32 89,25 33-89,-23-33 90,24 28-90,-24-28-3302,30 29 3302,-26-27-178,36 35 178,-35-35 0,39 35 0,-38-34 90,38 35-90,-38-34 0,37 37 0,-37-37 0,39 38 0,-38-39 90,40 37-90,-41-38 0,41 39 0,-41-38 0,32 32 0,-36-34 0,42 37 0,-37-34 0,38 30 0,-40-35 0,35 22 0,-32-24-90,44 28 90,-43-27 90,47 28-90,-45-27-90,48 26 90,-48-29 0,51 22 0,-50-24 0,53 17 0,-52-19 0,41 15 0,-45-15 0,42 18 0,-39-17 0,47 22 0,-48-21 0,48 21 0,-48-22 0,48 18 0,-49-20 0,50 16 0,-50-17 0,49 13 0,-50-14-44,42 12 44,-45-14-90,43 11 180,-42-11-90,34 6 0,-36-6 0,37 5 0,-35-6 0,46 4 0,-45-7 0,45 3 0,-46-5-90,43-1 90,-44 0 0,43 0 0,-43 1 3238,34-1-3238,-36 0 0,38-4 0,-37 3 398,32-8-398,-37 5 68,28-14-68,-26 11 0,33-20 0,-33 17 0,33-19 0,-34 19 0,34-19 0,-31 19 90,41-25-90,-37 22 0,49-30 0,-45 30 0,44-26 0,-45 25 0,56-30 0,-52 27 0,50-28 0,-55 32 0,47-29 0,-44 25-90,52-37 90,-52 34 0,11-9 0,-1-1 0,-10 8 0,11-9 0,-2 0 0,-10 8 0,44-43 0,-48 44 0,43-42 0,-46 42 0,35-33 0,-35 36 0,46-45 0,-40 42 0,41-39 0,-47 43 0,36-32 0,-34 29 0,45-41 0,-43 39 0,47-42 0,-46 43 0,44-45 0,-46 44 45,11-11 0,-1-2-45,-8 11 0,9-12 0,0-1 0,-10 11 0,36-41 0,-39 43 0,10-12 0,1 0 0,-8 8 0,8-9 0,-1 0 0,-11 14-3392,34-46 3392,-34 42-258,9-12 1,-2 0 167,-7 10-959,6-12 0,0 0 1049,-8 12-374,8-11 1,-1 0 373,-6 12 687,7-11 1,1 0-688,-7 11-45,7-11 0,0 1 45,-8 12 0,29-44 0,-32 45 90,32-52-90,-31 48 164,23-47-164,-31 53 90,13-43-90,-15 40 0,17-52 0,-16 49 0,24-59 0,-21 55 0,7-13 0,0 0 0,-7 14 0,6-15 0,-1 2 0,-5 13 0,19-56 0,-21 60 0,16-52 0,-17 55 0,17-53 0,-16 51 0,14-46 0,-15 46 0,12-46-90,-13 45 180,11-45-90,-13 51 2354,5-38-2354,-9 42 0,4-36 0,-5 36 0,7-44 0,-4 40 0,9-46 0,-7 47 0,8-43 0,-9 44 1671,3-33-1671,-5 35 0,6-32 0,-6 32-90,8-38 90,-6 37 0,7-41 0,-8 40 90,6-42-90,-8 42 650,4-34-650,-6 36 443,1-37-533,-1 36 275,-1-32-185,0 36 0,-1-30 0,0 28 0,0-32 0,1 32 0,2-30 0,0 32-90,1-34 90,-3 32 0,0-33 90,-2 36-90,-1-27 0,2 31-90,-2-21 90,3 23 90,-2-22-90,1 21 0,-1-19 0,0 19 0,-2-17 0,2 17-90,-4-16 90,5 20 0,-4-9 0,3 13 0,-2-6 0,3 7 0,0-3 0,1 4 0,2-4-90,-1 3 90,4-6 0,-3 4 0,0-11 0,-2 10 90,-1-11-90,1 12 0,0-10 0,1 10 0,1-10 0,-1 10-359,0-8 269,-1 7-810,1-7 540,0 8-1619,11-16 1440,-5 10-1080,15-18 1546,-15 18 73,1-5 0,-10 11 0,-1 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 5824,'0'9'359,"0"-1"-179,-1 1-90,1-1 0,0 1 0,0 0 180,2 4 360,1 13-630,-1-9-360,1 12 90,-3-22-854,1 6 1124,-1-7 0,-1 4 0,1-2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5809,'0'8'285,"-2"-1"-196,0 1 1,0-1-90,0 0 0,1-1 0,0 0 0,-1 0-359,0 2 269,1-3 90,-1 1 0,0-5 0,0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5742,'0'0'0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5793,'19'0'301,"-1"0"-212,-1 1 1,-1 0 0,1 0 0,-2 0-90,1 0 0,-2 0 0,-1 0-90,18 0 0,-16-1-269,20 0 182,-25 0 177,6-1 0,-12 1 0,-1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5773,'13'0'51,"-1"0"-51,-1-1 0,0-1 0,-1 1 0,0-1 0,0 0 0,4 1 0,10 0-3,-7 0 3,13-3 0,-20 2 0,5-1 0,-8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5770,'17'0'234,"-1"-1"-144,-1 0-1,0 0 1,0 1 0,-1-1 0,0 0 90,6 1 90,12 0-720,-8-1 91,2 2 359,-24-1 0,-4 1 0,-4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4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5798,'17'-1'296,"-1"0"-207,0 1-89,-1-1 90,1 0-90,-1 0 90,-1 0-90,1 0 0,6 0 90,16 4-180,-11-2 90,30 2 0,-36-2 0,33 0 0,-35-1 0,29 0 90,-32 1-270,14 2 90,-23-1-354,-9 3 444,-3-3 0,-9 1 0,6-3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32 5770,'-4'1'54,"0"0"-54,2-2 0,-1 0 0,1-1 0,0-1 0,0 1-9,0 0 9,-7-5 0,3 3 0,-4-4 0,5 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55 9332,'5'-2'0,"1"0"0,0 0-90,0-1 0,2 0-90,1 0-180,1-1 0,0 1-539,6-2-630,20-3 1475,-13 2 54,14-2 0,-22 5 0,0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6004,'43'-5'3418,"4"-1"-2789,-27 3-539,0 0 0,-8 1-90,-7 1-90,4-1-90,-3 1-1439,12-2 810,-8 3 809,26 2 0,-18 1 0,16 2 0,-17-1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5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5914,'-4'3'90,"0"-1"-90,2-2 0,0 0 0,-1 1 90,1-1-90,-1 1 0,1-1 89,0 1 181,-5 5-270,3-4 180,-4 6-180,5-7 90,3 2-90,1-3 0,2 0 0,-1-1 0,6-5 0,-2 3 0,8-5 0,-9 6 0,3 0 0,-7 2 0,-5 4 0,1 1 90,-14 16-90,8-10 180,-15 25-180,16-23 180,-10 19-180,13-21 90,-1 12-90,5-16 0,4 3 0,0-8 90,10-6-90,-6 1 90,13-13-90,-13 9 90,4-6-90,-10 10 0,0-2 0,-2 3 0,-1 1 0,1 0 0,0 0 0,2 0 0,0-1 0,1-1 0,-1 1 0,2-6 0,-1 4-90,-2-11 0,0 10-270,-4-6 90,1 9-539,-4-1 690,5 2 119,-4-2 0,3 2 0,-3-2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5824,'21'3'359,"0"0"-359,-1-1 0,-2 1 0,0-1 0,0-1-89,-1-1-1,1-1 0,0-1 0,1-1 90,8-3 0,-4 0 0,5-1 0,-7 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5798,'31'2'296,"0"1"-117,9 0-179,-9 0 90,8 1 0,-14-2-90,-2 1 0,15 1 0,-14-2-270,41 0 181,-37-3-243,48-8 332,-50 3 0,19-5 0,-28 5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5824,'26'1'359,"-1"0"-269,-1 0 0,-3 1 0,-1-1-90,-1 0 90,-1 0 0,-1 1-90,13 0-450,16 1 271,-10-1 179,23-5 0,-37-2 0,14-2 0,-15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5815,'37'3'368,"-1"1"-278,-1 0-90,-2 0 90,-2 0 0,11 3-90,-11-1 0,46 4-90,-41-6 90,29 0-269,-9-6 179,-20 0-177,62-8 267,-58 4 0,31-5 0,-41 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5798,'30'3'206,"0"0"-116,-3 1-90,0 0 0,-2 1 0,-1-1 0,0 1 0,-2 0 0,8 3-180,14 3 90,-12-4 90,18-1 0,-33-5 0,8-2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5824,'33'5'180,"0"0"-90,-3 1-90,-2 1 0,-2-1 0,-2 1 0,-1-1 0,0 0-90,10 2-90,38 4 146,-26-5 34,34 2 0,-52-9 0,6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5824,'36'2'270,"-1"0"-270,-3 1 0,-2 1 0,-2 0 0,-1 2 0,-1-1-90,-1-1 90,0 0-90,0 0 0,30-2 90,5-5 0,-1 0 0,-9-3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5762,'34'-3'152,"-3"0"-62,-1 0-90,-1 1 0,-2 0 90,0 2-90,-3 0 0,-1 1 89,9 2-89,19 6-89,-16-4 89,31 7-90,-46-9-90,39 2 180,-37-5-3,18-1-56,-6-1 53,-12 1 15,35-1-1,-34 3 37,31 1-39,-34 0 84,34 2 0,-32-2 179,42 1-179,-41-2 270,39 3-360,-41-2 90,30 6-90,-34-5 0,27 6-90,-28-5-450,23 1 361,-26-5 179,21-3 0,-22 0 0,10-2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5824,'42'4'989,"-5"-1"-899,-15 0 0,-2-1 0,-3 1 0,-1-1-90,-3 1-90,14 3 0,-12-3-450,17 3 360,-21-5 180,18-4 0,-17 0 0,10-4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9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43 5753,'-7'-1'26,"1"1"-21,2-1-5,0 1 3,1-2-3,0 1 3,1-1 5,1-5-2,1 3 14,2-3-20,-1 5 0,-1-3 0,0 4 0,1-4 0,0 4-54,3-1 40,-2 1 14,0 1 0,-1-1 0,-1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6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 5765,'-4'5'-3,"1"0"0,3-5 0,0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0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76 5762,'-5'3'62,"-1"-1"-62,3-1 0,-1-1 90,0-1-90,0 0 0,0 0 90,0 0 0,-6-1-1,0 0-89,-1 1 90,-3 1 0,8 1 90,-8 0-180,9-1 180,-9 1-180,10-1 90,-6 2-90,7-2 0,-1 1 90,3 0-90,7-1 90,-2-1 0,4 0 0,-2-1 0,-1 1 180,6-1-180,-3 0 449,22 0-449,-16 0 180,24 0-180,-23 2 180,23 0-270,-22 0 0,24 0 0,-27 1 90,17 1-90,-22 0 90,4 1 0,-9-3 180,-5 3-180,0-1 179,-13 2-179,7-2 0,-14-1-90,12-1 0,-19 0 0,16 0 0,-23-2 0,24 1 0,-12 1 0,19 0 0,-1-2 0,6 1-90,8-3 90,-1 2-899,24-5 449,-15 3-1529,32-11 1709,-29 8 270,39-12 0,-37 11 0,18-5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0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27 5756,'1'-5'158,"0"0"-158,1 2 90,-1 0-90,0 0 90,1 1-90,-1 0 0,1 0 179,1 0-89,0 4 0,1-2 0,0 8 0,-3-4 180,3 13-180,-3-8 180,2 20-180,-3-15 360,-1 27-361,0-24 271,-5 33-270,3-30 180,-7 27-180,5-27 90,-9 30-90,7-29 90,-10 34-90,11-37-90,-6 25 0,10-29 90,-2 14-180,3-20 90,2 4-90,0-10-1439,7-3 989,-5-2-539,9-10 899,-7 5 180,3-8 0,-5 7 0,1-4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1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7803,'1'4'989,"0"0"-719,-1-2-90,0-1 809,0 0-1079,2 0-90,-1 0 0,2 1-269,-1-1-631,0 0 451,-1-2 89,0-1-725,4-7 1265,-3 2 0,2-6 0,-2 3 0,0-1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1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6004,'4'6'449,"-1"0"-269,-2 1 0,-1 1-90,-1 2 90,0 1 0,-1 1-90,1 2 719,-6 33-719,4-22 270,-8 51-270,7-49 90,-2 44-180,5-47 0,1 35 0,2-41 0,7 25 0,-3-30 0,5 8 0,3-9 0,-4-5 90,16 1-90,-12-6-990,30-13 631,-26 4-721,23-16 810,-30 14 270,10-21 0,-15 17 0,3-12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 5824,'-2'4'629,"-1"0"-449,0-1 0,1 2 0,-2 1 90,1 2 0,-1 2 989,-9 27-989,5-13 44,-8 23 1,-1 2-315,4-9 45,-5 13 0,1-2-45,6-17 0,-10 48-90,15-50-1349,-6 48 900,9-53-1350,-2 41 1802,3-45 87,-1 15 0,1-23 0,1-1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2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5914,'2'3'180,"-1"0"-91,0-3 1,0 1 0,1 0-90,2 0 90,0 0 0,1 0 360,21 0-360,-12 0 0,29-3 0,-25 1-90,39-4-90,-34 2-630,30-6 450,-38 5 270,10-9 0,-17 6 0,3-5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3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55 5824,'1'-7'359,"-1"1"-269,2 4 0,0-1-90,2 0 90,1 0 0,1 0 360,21-8-360,-13 5 180,28-3-90,-26 8 449,23 22-539,-24-7 90,16 36-180,-23-26 90,-1 56-90,-9-43 45,-8 18 0,-3 1 45,-1-13-90,-7 16 0,-2 0 0,5-18 45,-2 7 0,-1-2-45,7-14 90,-21 46-90,23-51 0,-11 32 0,19-44 0,0 13 0,5-18 0,20 13 0,-8-15 0,42 5 0,-30-11 0,54-5 0,-47 0-540,51-6 90,-55 6-1348,37-5 1528,-46 5 270,10-1 0,-23 4 0,-3-1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36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40 5767,'-2'-5'57,"2"0"33,-1 0-90,0 0 0,0 0 0,0 1 0,1 0 0,-1 1 90,1 0-90,0 2 0,2 1 0,0 1 0,-1 1 0,0 3 0,0 0 90,-1 14-90,1-10 0,1 21 0,-2-18 0,1 23 0,-1-20 89,0 31-89,0-27 0,0 39 0,0-35 0,-1 44 0,1-42 0,0 42 0,0-43 0,0 35 0,0-37 90,-1 35-90,0-34 90,2 39-90,0-39 90,3 43-90,-3-40 90,0 51-90,-3-49 90,-5 55-90,4-53 90,-5 49-90,5-52 0,0 32 90,2-38 0,1 49-90,0-41 0,-1 46 0,1-49 90,-2 47-90,1-41 90,-5 58-90,5-56 0,-4 59 0,4-59 90,-2 45-90,2-49 90,-4 63-90,3-56 90,-2 61-90,3-64-3302,-4 60 3392,2-56-763,1 15 1,-1 0 672,2-16 0,1 62 0,0-64-422,4 61 422,-2-62 0,4 65 0,-3-62 45,0 15 0,0 0-45,-1-15-90,3 55 90,-2-57 0,1 61 0,-4-56 0,0 14 0,0 1 0,-1-17 0,1 13 0,-1-1 0,0-14 90,0 63-90,0-63 45,-1 16 0,-1 0-45,0-14 90,-5 58-90,5-58 45,-1 20 0,1 1 45,1-11-90,1 15 0,1 0 0,1-19-842,1 15 1,0 0 841,0-11 537,0 18 0,1-2-537,-1-18-375,0 18 0,1-1 375,-1-16-181,0 20 1,0 0 180,-1-17 505,-1 20 0,1 0-505,0-18 0,0 20 0,1 0 0,-1-19 0,1 11 0,1 0 0,-1-14 0,1 17 0,0 2 0,-1-10 0,1 23 0,-1 1 0,-1-21 0,1 26 0,-2 0 0,-1-22-525,0 25 0,-1 1 525,0-26 252,1 24 1,2-1-253,0-25 13,2 12 1,1 0 75,0-19-89,3 31 0,-1 1 0,-1-18-45,2 21 1,-1-2 44,-1-29-445,1 20 0,1-1 445,-2-14 333,3 23 1,0-1-334,-2-25 0,1 21 0,1 0-89,-4-24 89,1 21 0,0 1 0,-1-23 200,1 22 0,0 0-200,0-22-411,2 21 1,1-1 320,-1-21 90,0 11 0,1-1 1591,-3-16-1591,1 15 0,-1 1 0,-1-14-442,1 20 0,-1 0 442,-1-21-428,1 20 1,-1 0 427,-1-20 0,0 18 0,1 0 0,-2-21-227,3 17 0,0 1 227,-1-20 465,-1 9 0,1 0-465,-1-15 0,1 18 0,0 1 0,0-14-45,1 13 0,-1-1 45,-2-19 0,-3 13 0,1 1-90,0-10 45,-1 16 0,0 1-45,1-18 45,0 13 0,0 0 45,0-18 1412,-3 61-1412,2-64 89,-6 61-89,5-61 0,-6 51 0,4-53 0,0 17 0,-1 2 0,2-12 0,-1 14 0,1-1 0,2-16 0,0 61 0,1-59 145,2 15 1,1-1-146,-2-15 0,2 12 0,0 0 0,-1-15 0,-2 55 0,-1-58 338,-7 54-338,5-54 90,-9 59-90,7-58 0,-6 50-90,8-51 90,-4 45 90,6-45-90,-1 50 0,3-52 0,-3 51 0,1-51 0,-8 52 0,6-52 90,-5 50-90,7-52 90,2 42-90,1-46 391,4 36-391,-3-39 3001,1 28-3001,-3-32 90,2 24-90,-1-24 909,-1 24-819,-1-28 360,-2 16-450,3-21-90,-3 8 90,3-13-179,0 3 89,0-4-720,-1-1 450,-1-1 360,-3-1 0,-1 0 0,-2-2 0,-1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42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10 662 5824,'-2'-3'0,"-1"0"0,2 1 0,-1 0 0,2 0 0,-1-1 0,1 1 0,0-1 0,0 1 90,1-4-90,2-5 0,-1 2 90,4-9-90,-4 11 90,5-10-1,-4 11 91,6-11-180,-5 9 180,20-28-90,-12 19 0,31-37 0,-25 32 180,33-41-180,-29 35 0,35-54-90,-37 51 90,23-41-90,-29 46 90,12-30-90,-19 38 90,6-14-90,-11 28 0,1 6 0,-1 4 0,6 17 0,-4-11 90,14 26-90,-11-22 180,9 31-180,-12-28 179,1 28-89,-5-28 90,-7 23-180,2-27 180,-19 21-90,12-26 180,-29 15-180,23-19 360,-41 5-360,35-9 359,-43-4-359,45 0 0,-30-7-90,36 6-180,-14-2 0,22 4-2608,3 3 2158,8 0 630,15 5 0,-6-5 0,9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45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38 5824,'-1'-4'0,"0"2"90,0 1-90,0 1 0,-2 0 90,1 0-90,-1 0 0,0 0 0,1 0 0,-3 2 90,-5 1-90,2 0 0,-6 13 0,10-8 89,-7 26-89,8-19 90,-5 25-90,7-23 90,2 26-90,1-27 90,11 23 0,-6-27 0,19 11-90,-14-19 90,26-9 0,-22-4 0,22-31-90,-25 20 90,15-40-90,-21 38 180,4-31-90,-10 36 180,-6-16-270,0 23 0,-12-9 90,7 13-180,-20-3 90,16 6-720,-22 6 450,25 2 270,-14 13 0,19-10 0,-4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8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5759,'6'1'65,"-1"0"25,0-1-90,-1 0 0,-1 0 90,1 0-90,-2 0 179,6 0-89,-4 0 90,7 2-180,-6-1 90,10 3-90,-10-3 0,8 3 0,-10-4 90,-1 3-90,-3-2 90,-9 5-90,3-2 0,-14 7 0,12-6 0,-11 8 0,14-8 0,-4 6 0,9-7 0,3 4 0,1-7 0,13-2 0,-8-1 0,14-7 0,-16 5 90,7-6-90,-10 7 0,-1-2 0,-5 5 0,-13 5-90,8-2-450,-17 15 271,16-11 269,-10 12 0,11-12 0,-3 1 0,3-1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39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0 5824,'-3'0'0,"0"0"90,3 1-90,1 0 0,0 0 0,0 1 0,2-2 0,1 0 0,3 2 90,12 1-90,-7 0 0,17 3 0,-19-3 0,13 5 0,-15-4 90,12 5-90,-13-5 0,15 6 0,-12-6 0,17 6 0,-14-7 0,37 2 0,-27-5 89,38 2-89,-37-2 0,32 3 0,-31-1-89,49 7 89,-45-4 89,48 12-89,-52-9 0,48 13 0,-43-15 0,64 9 0,-56-12 0,19 0 0,2 0 0,-14 0 0,19 2 0,1 1 0,-16 0 0,12 4 0,0 0 0,-13 0 0,22 3 0,2 0 0,-11-2 0,31 3 0,1-1 0,-22-7 0,-8-2 0,12 1 0,-11-2 0,12-3 0,-11 0 0,12 0 0,-12 0 0,9 0-913,14 1 1,-1-1 912,-22 1 0,30-1 0,2 1 0,-20-2 0,20 1 0,0 0 0,-32-1-1394,21 2 1,1 0 1393,-16 0 0,28 3 0,0-1-12,-25 1 12,-10 0 0,11 0 0,-11 0 0,12 2 30,-11-1 0,13 1 0,-13 0-30,10 1 30,-10-1 0,12 1 0,-13-1 60,10 0-644,15 2 0,-2-1 554,-20-3 45,30 1 0,3 0-45,-22-1 0,22 0 0,-1 1 0,-32-1-375,21 1 1,1 0 374,-15-1 0,-8-1 0,11 1 0,-12-2 0,14 0-21,-10-3 0,12 0 1,-11-1 20,12-1 0,-9-1 0,12-1 0,-12 0 0,12-2 0,-11 2 0,12-2 0,-13 1 0,10-1 0,-13 1 0,11-2 0,-13 3 0,8-2 0,15-1 0,-1 0 0,-22 2 126,22-1 0,1-1-37,-16 3 1,-8 0 0,12 1 0,-11 1 1031,13 0-1061,-8 2 0,13 0 0,-12 0 1088,15 2-1118,-8 0 0,14-1 0,-13 0-30,16 0 60,-8-2 0,15-1 0,-14 0 322,-36 1 1,-1-1-383,32-1 0,14-2 0,-14 1 0,-33 2 0,1-1 0,17 0 0,16-1 0,1 1 0,-14 0 0,-10 1 0,-1 1 0,11-1 0,13 0 0,0 1 0,-16 0 0,-17 2 0,-1 0 0,34 1 0,16 0 0,-14 0 0,-31 0 0,0 0 22,15 1 1,14 0-1,0 1 1,-14-2-23,-15 1 0,0 0 0,14 0 0,15 0 0,-1 1 0,-14-1 0,-16 0 0,0 0 0,12 1 0,14 0 0,0 1 0,-15-1 0,-14 0 0,-1 0 0,26 3 0,12 0 0,-13 0 0,13 2 0,-9 0 0,15 2 0,-13-2 0,-33-3 0,0 0 0,30 3 0,12 1 0,-14-1 0,2-2 0,-13 0 0,10-1 0,-10 0 0,19 0 30,-13-2 0,12 0 0,-12 0-30,9-2 30,-11 1 0,12-1 0,-13 0 60,12 0-60,-10 0 0,13-1 0,-13 1 60,13-2-60,-11 1 0,12-1 0,-13 1-30,11-2 90,16 0 0,-1 1-90,-24-1 59,-5 1 1,14-1 0,-12 1-60,17 0 0,-18 0 0,11 0 0,-14 1 0,3 0 0,20-1 0,0 0 90,-17 0-759,-11-1 0,11-1 0,-11 0 669,9-1-595,28-1 0,-1-1 685,-26 2-90,-9 0 0,10 0 0,-11 1 0,10-1-329,27-2 1,0 1 328,-28 1 240,27-1 0,-1 1-240,-26 1 45,14 0 0,-1 1-45,-21 1 271,27-2 1,2 1-182,-22 0-90,18-1 0,-3 0 0,-29 0 0,17-1 0,0 0 0,-13 1 139,21 0 1,0-1-140,-23 2-261,18 0 0,0-1 261,-23 2 6,20-1 0,-1 0-6,-20 1 425,13 0 0,-1-1-425,-14 1 0,25-2 0,2 0 0,-19 1 45,17-1 0,-2 1-45,-26 0 0,25 1 0,1-1 0,-15 0 0,17 0 0,-2 0 0,-23 2 0,14-2 0,0 0 0,-13 1 413,13 0 0,-2 0-413,-22 1 1851,54 0-1851,-66 0 0,45 2 0,-49-2 1368,33 1-1368,-41-1 1087,19 0-1087,-26 1 980,11 1-980,-15-1 617,4-1-617,-7-1-90,-3 0 0,-3 1-1169,-4-5 539,1 2-1430,-13-21 2150,10 11 0,-8-12 0,9 14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40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79 5751,'5'-2'73,"0"-1"-73,-1 1 0,-1 1 90,-1-1-90,-1 1 0,0 0 0,1-1 90,-1 0-90,0 0 0,1-2 90,-2 0-90,1 0 0,-1-1 89,-1 2-89,0-4 0,0 3 270,0-8-270,1 8 180,-1-6-90,0 9 90,-2-1-90,2 1 360,-2 5-270,1 0 269,-6 19-269,4-9 0,-11 28-90,9-22 90,-13 52-180,11-41 90,-3 21 0,0 1-90,6-18 0,-6 48-90,9-60 90,2 18 0,1-29 90,4 5-90,0-15 90,11-15-90,-8 2-90,10-33 90,-12 25 0,-2-42 0,-4 37 0,-1-38 0,1 39 0,9-46 0,-3 44 90,10-37-90,-9 44 0,12-22 0,-11 28 0,9-9 0,-13 18 0,12 4 0,-9 1 0,18 11 90,-15-6-90,19 19 0,-19-14 0,18 31 0,-19-24 90,17 39-90,-17-34 0,13 43 0,-15-42 0,5 27 90,-9-35 180,-1 24-180,-4-26 359,-9 17-359,2-22 720,-29 13-540,19-13 359,-42 15-539,37-17-180,-42 14-270,44-16-3238,-26 2 2519,36-11 1079,0-14 0,13 5 0,4-7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3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5824,'-3'2'0,"1"0"0,0-1 0,1 0 0,0 0 0,0 0 0,1 0 0,0 1 180,0-1-180,-1 1 0,0-1 0,-1 2 90,1 0-90,-1 1 0,0 1 0,-1 1 89,-7 21 1,5-11 0,-15 34 0,12-31 0,-15 37-90,15-34 0,-10 25 0,13-30 0,-10 29 0,10-30-90,-5 23 0,7-30-269,2 3 269,3-12 90,6-9 0,-3 2 0,4-7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3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0 5776,'0'5'228,"-1"1"-138,-1 0-90,-1 1 89,0 2 1,0 2-90,0 2 90,0 1 0,0 2 90,-4 26-90,3-18 0,-6 42-90,5-19 0,0-4-270,0 1 90,4-35-430,-2 1 610,2-12 0,-2-5 0,1-1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4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0 324 6273,'4'-1'90,"-1"0"-90,-2 0 90,1 0-90,0 0 90,-1 0-90,2 0 90,-2-1-90,1 1 90,0 0 0,0-1 0,1 0-180,-1 1 90,2 0 0,-3 1 0,6-2 0,-4 0 90,10-5-90,-7 4 180,17-7-180,-11 5 270,31-13-180,-23 9 180,37-17-180,-36 17 179,36-16-179,-38 17 0,37-14 0,-36 14-90,32-12 90,-34 13-90,26-9 0,-29 11 90,29-9-90,-28 10 90,31-10-90,-30 8 90,23-7-90,-25 7 90,24-10-90,-24 11 0,20-9 0,-26 10 0,10-2 0,-16 4 0,2 1-810,-4 1 451,-6 3-91,2-1-90,-5 2 90,2-2 91,0 0 359,-5-3 0,3 1 0,-4-1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8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2 5914,'-5'1'90,"2"-1"-90,0 0 90,2 0-90,-1 0 0,1 0 0,-1 0 359,1 0-359,0-2 0,0 2 90,0-1-90,-1 3 90,0 2-90,-1 4 90,1-2-90,-5 11 0,3-9-90,-3 15 0,4-15-635,0 5 725,4-12 0,0-1 0,1-5 0,0-1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8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72 6004,'1'-5'90,"0"-1"-1,-1 3-89,1-1 90,1 0-90,1 0 0,0 0 90,5-3 360,18-7-360,-9 6 360,30-5-450,-31 13 90,21 4-90,-24 1 90,15 16-90,-21-12 180,5 17-90,-14-17 359,-18 23-359,9-19 90,-22 22-90,21-23 90,-18 21-180,19-20 0,-9 23 0,16-24 0,3 14 0,4-17-270,24 12 0,-13-16-1349,39-6 1259,-30-8 360,33-24 0,-33 15 0,10-11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9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1 5824,'0'8'629,"-1"0"-449,-2 2 0,0 1 90,0 0 0,-2 3 0,0 1-1,-1 2 631,-17 41-810,11-28 180,-24 62-270,25-63 0,-12 48 0,16-53-270,-3 34 0,8-41-90,1 10-89,2-20-361,2-2 450,-1-5-506,10-20 866,-4 6 0,7-15 0,-7 12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9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5821,'-1'6'362,"-1"1"-272,0 0 0,1 1 90,-1 1-90,1 1 0,-1 0 450,-2 14-360,2-10 0,-1 24-180,4-25-540,2 17 270,-2-22-539,4 1 629,-4-12 180,5-7 0,-4 1 0,0-2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9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5824,'3'-6'270,"-1"0"-270,1 3 89,0-2-89,1 2 90,0-1-90,0 1 90,0 0 90,7-2 630,16-1-630,-8 1 539,31 0-539,-32 5 180,31 6-270,-33-1 180,20 16-180,-27-11-90,8 11 90,-13-10-90,1 2 90,-1 0 0,4 14-90,-3-12 90,14 20-90,-10-26 0,30 10 0,-20-16-720,44-10 180,-38-2-1619,44-30 1800,-47 19 359,22-24 0,-31 25 0,3-6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3:45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6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5767,'1'6'237,"0"-1"-237,0 0 90,-2 0-1,0 0-89,0 1 90,0-1 0,-1 1 0,1 1 0,0-1 180,-2 9-180,2-5 0,-4 19-180,1 2 90,0-4-450,-1 17 270,3-30 180,-5 23 0,3-24 0,-3 8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4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4653 5824,'-4'0'90,"0"0"-90,3 0 0,-2-1 0,1 1 0,0-1 0,0 2 0,0-1 0,0 0 90,1 0-90,-1 0 0,2-2 0,-1 1 0,1-3 0,1 3 90,-1 0-90,0-1 0,0 1 0,0-4 0,0 2 0,0-5 89,1 4 1,-2-5-90,1 5 0,2-8 0,-1 6 0,7-15 0,-4 13 0,10-20 0,-9 17 0,6-17 0,-7 19 0,4-11 0,-5 14 0,6-14 0,-5 13 0,11-16 0,-10 15 90,11-15-90,-10 14 0,7-15 0,-8 15 0,5-15 0,-6 14 0,10-15 0,-7 14 0,20-23 0,-16 21 0,16-19 0,-19 22 0,11-16 0,-11 15 90,14-22-90,-14 22 90,14-22-90,-14 20 0,13-22 0,-13 21 0,20-27 0,-17 24 0,26-32 0,-22 30 0,32-35 0,-30 34 0,27-26 0,-29 29 0,20-23 0,-22 25 0,16-24 0,-20 25 0,11-23 0,-13 23 0,12-25 0,-10 23 0,14-26 0,-13 26 0,17-27 0,-16 29 0,16-26 0,-16 27 0,13-20 0,-14 21 0,18-24 0,-16 22 0,15-23 0,-18 24 0,16-23 0,-15 19 0,17-29 0,-17 29 0,18-30 0,-18 31 0,17-29 0,-18 30 0,18-27 0,-17 26 0,22-31 0,-20 29 0,19-28 0,-18 28 0,19-28 0,-20 28 0,18-30 0,-20 33 0,13-29 0,-15 28 0,10-31 0,-11 29 0,17-37 0,-14 33 0,28-42 0,-22 40 0,32-43 0,-31 44 0,23-31 0,-26 35 0,21-33 0,-23 33 0,18-31 0,-21 32 0,18-29 0,-14 28 0,23-39 0,-22 36 0,24-40 0,-24 39 0,17-29 0,-19 33 0,18-25 0,-18 27 0,22-32 0,-22 31 0,25-37 0,-23 34 0,25-39 0,-25 38 0,25-38 0,-24 39 0,23-33 0,-23 36 0,24-31 0,-24 32 0,24-33 0,-26 31 0,19-24 0,-20 27 0,19-28 0,-17 26 0,26-36 0,-24 35 0,30-35 0,-28 35 0,26-24 0,-28 28 0,24-23 0,-27 24 0,18-18 0,-23 23 0,18-20 0,-14 16 0,28-28 0,-23 23 0,32-29 0,-30 31 0,32-25 0,-33 27 0,28-17 0,-30 21 0,28-19 0,-27 18 0,36-23 0,-32 22 0,33-22 0,-32 21 0,38-24 0,-36 22 0,42-24 0,-43 26 0,38-18 0,-38 20 0,40-16 0,-39 17 0,41-16 0,-41 17 0,41-18 0,-42 18 0,32-13 0,-35 14-3302,36-9 3392,-33 10-24,42-8-66,-41 11 0,41-8 0,-40 8 0,42-4 0,-41 6 0,40-4 0,-42 4 0,28-3 0,-34 3 90,34 1 0,-32 0 3336,33 3-3426,-34-2 90,34 0 0,-30 0 0,43-5-90,-41 3 0,40 0 0,-42 1 0,38 8 0,-40-5 0,39 10 90,-38-8 0,46 11-90,-42-9 90,43 10-1,-40-9 181,56 16-180,-51-13 0,50 13 0,-58-16 0,40 10-90,-40-10 90,45 8 0,-45-10 0,42 11 0,-43-10-90,42 15 0,-42-13 90,41 16-90,-42-15 0,35 15 0,-36-14 0,36 16 0,-35-14 90,39 19-90,-42-19 0,34 22 90,-37-21-90,32 23 0,-32-24-90,31 25 180,-31-25 0,30 24-90,-30-24 90,28 20-90,-29-20 0,30 20 0,-28-16 0,36 25 0,-34-24 0,46 34 90,-41-33-90,40 25 0,-41-29-3222,41 22 3312,-38-22-947,53 26 857,-50-25-179,53 27 179,-54-27 0,51 30 0,-52-29 90,39 26-90,-42-25 0,46 33 0,-45-30 0,43 29 0,-48-32 0,37 26 0,-35-26 0,41 31 0,-42-31 0,39 33 0,-41-32 0,37 32 0,-39-32-90,36 35 90,-36-32 90,36 34-90,-35-36-88,29 26 88,-31-29 0,28 23 0,-28-23 90,33 25-90,-34-26 0,31 25 0,-32-26 0,28 27 0,-27-27 90,27 29-90,-27-27 0,27 28 0,-28-28 180,26 27-180,-27-27 2926,22 23-2836,-22-24 0,24 27-90,-22-25 180,29 28-180,-29-29-90,27 24 90,-28-25 0,28 24 90,-28-25-90,29 23 0,-30-23 0,29 22 0,-30-23 0,25 22 0,-26-21 1079,20 22-1169,-21-23 626,14 18-536,-17-19 244,17 22-244,-15-20 0,19 27 0,-19-27-90,20 28 90,-21-26 90,21 27-90,-19-26 0,21 27 0,-22-28 0,23 28 0,-23-28 0,17 21 0,-18-23 90,17 28-90,-16-25 0,15 26 0,-18-28 0,10 21 0,-10-21 0,13 23 0,-12-24 90,15 24-90,-14-22 90,17 27-90,-16-27 0,16 24 0,-17-27 0,14 23 0,-15-23 0,12 20 0,-13-20-90,17 23 90,-15-22 90,12 24-90,-15-24-90,11 22 180,-11-21-90,14 24 0,-14-25-90,14 23 90,-14-24 0,13 23 0,-13-24 0,13 24 0,-13-23 0,11 24 0,-11-23 90,9 20-90,-9-21 0,14 25 0,-12-24 0,10 22 0,-13-24 0,8 21 0,-9-20 0,11 25 0,-10-25 0,11 23 0,-11-24 0,10 18 0,-10-19 0,7 17 0,-9-17 90,7 15-90,-8-16 0,8 16 0,-7-15 0,7 14 0,-7-14 0,8 17 0,-7-17 0,10 21 0,-10-21 0,9 20 0,-9-20 0,8 19 0,-7-19 0,8 16 0,-8-16 0,12 23 0,-11-21 0,11 22 0,-12-23 0,12 24 0,-11-22 90,11 22-90,-12-25 0,8 22 0,-8-19 0,9 23 0,-9-23 0,7 21 0,-8-21 0,6 24 0,-6-24 0,7 25 0,-9-25 0,8 26 0,-8-24 0,6 25 90,-6-23-90,11 38-90,-7-32 90,12 38 0,-11-40 0,15 41 0,-11-36 0,20 47 0,-20-47 0,23 46 0,-22-46 0,21 47 0,-22-47 90,21 51-90,-21-49 0,22 55 0,-21-53 0,23 56 0,-23-56 0,19 42 0,-20-47-90,20 42 90,-19-41 0,23 48 0,-24-49 0,23 47 0,-22-48-90,23 42 90,-24-43 0,24 39 0,-24-41 0,20 43 0,-22-41 0,21 48 0,-19-46 0,17 42 0,-17-42 90,25 47-90,-23-46 0,26 40 0,-26-46 90,21 36-90,-21-34-90,24 38 90,-23-39 90,23 37-90,-23-37 0,21 37 0,-23-38 0,21 37 0,-22-35 0,21 39 0,-21-39 0,16 30 0,-17-32 0,24 37 0,-21-35 0,23 36-90,-24-39 90,20 34 0,-19-30 90,25 40-90,-24-40-90,29 41 90,-27-42 0,27 42 0,-28-42 0,23 39 0,-26-39 0,24 37 0,-25-39 90,19 37-90,-20-37-90,16 35 90,-17-37 90,16 30-90,-18-32-90,13 25 90,-13-26 90,12 28-90,-11-27 0,15 33 0,-14-32 0,17 32 0,-17-32 0,19 31 0,-19-30 0,19 33 0,-19-31 0,19 39 0,-18-37 90,19 40-180,-18-41 90,19 36 0,-18-38 0,18 26 0,-19-30 0,22 28 0,-21-27 0,16 24 0,-19-28 90,16 21-90,-16-20 90,19 23-90,-19-24 180,20 25-180,-19-23 0,22 30 0,-20-28 0,22 33 0,-20-32 89,25 33-89,-23-33 90,24 28-90,-24-28-3302,30 29 3302,-26-27-178,36 35 178,-35-35 0,39 35 0,-38-34 90,38 35-90,-38-34 0,37 37 0,-37-37 0,39 38 0,-38-39 90,40 37-90,-41-38 0,41 39 0,-41-38 0,32 32 0,-36-34 0,42 37 0,-37-34 0,38 30 0,-40-35 0,35 22 0,-32-24-90,44 28 90,-43-27 90,47 28-90,-45-27-90,48 26 90,-48-29 0,51 22 0,-50-24 0,53 17 0,-52-19 0,41 15 0,-45-15 0,42 18 0,-39-17 0,47 22 0,-48-21 0,48 21 0,-48-22 0,48 18 0,-49-20 0,50 16 0,-50-17 0,49 13 0,-50-14-44,42 12 44,-45-14-90,43 11 180,-42-11-90,34 6 0,-36-6 0,37 5 0,-35-6 0,46 4 0,-45-7 0,45 3 0,-46-5-90,43-1 90,-44 0 0,43 0 0,-43 1 3238,34-1-3238,-36 0 0,38-4 0,-37 3 398,32-8-398,-37 5 68,28-14-68,-26 11 0,33-20 0,-33 17 0,33-19 0,-34 19 0,34-19 0,-31 19 90,41-25-90,-37 22 0,49-30 0,-45 30 0,44-26 0,-45 25 0,56-30 0,-52 27 0,50-28 0,-55 32 0,47-29 0,-44 25-90,52-37 90,-52 34 0,11-9 0,-1-1 0,-10 8 0,11-9 0,-2 0 0,-10 8 0,44-43 0,-48 44 0,43-42 0,-46 42 0,35-33 0,-35 36 0,46-45 0,-40 42 0,41-39 0,-47 43 0,36-32 0,-34 29 0,45-41 0,-43 39 0,47-42 0,-46 43 0,44-45 0,-46 44 45,11-11 0,-1-2-45,-8 11 0,9-12 0,0-1 0,-10 11 0,36-41 0,-39 43 0,10-12 0,1 0 0,-8 8 0,8-9 0,-1 0 0,-11 14-3392,34-46 3392,-34 42-258,9-12 1,-2 0 167,-7 10-959,6-12 0,0 0 1049,-8 12-374,8-11 1,-1 0 373,-6 12 687,7-11 1,1 0-688,-7 11-45,7-11 0,0 1 45,-8 12 0,29-44 0,-32 45 90,32-52-90,-31 48 164,23-47-164,-31 53 90,13-43-90,-15 40 0,17-52 0,-16 49 0,24-59 0,-21 55 0,7-13 0,0 0 0,-7 14 0,6-15 0,-1 2 0,-5 13 0,19-56 0,-21 60 0,16-52 0,-17 55 0,17-53 0,-16 51 0,14-46 0,-15 46 0,12-46-90,-13 45 180,11-45-90,-13 51 2354,5-38-2354,-9 42 0,4-36 0,-5 36 0,7-44 0,-4 40 0,9-46 0,-7 47 0,8-43 0,-9 44 1671,3-33-1671,-5 35 0,6-32 0,-6 32-90,8-38 90,-6 37 0,7-41 0,-8 40 90,6-42-90,-8 42 650,4-34-650,-6 36 443,1-37-533,-1 36 275,-1-32-185,0 36 0,-1-30 0,0 28 0,0-32 0,1 32 0,2-30 0,0 32-90,1-34 90,-3 32 0,0-33 90,-2 36-90,-1-27 0,2 31-90,-2-21 90,3 23 90,-2-22-90,1 21 0,-1-19 0,0 19 0,-2-17 0,2 17-90,-4-16 90,5 20 0,-4-9 0,3 13 0,-2-6 0,3 7 0,0-3 0,1 4 0,2-4-90,-1 3 90,4-6 0,-3 4 0,0-11 0,-2 10 90,-1-11-90,1 12 0,0-10 0,1 10 0,1-10 0,-1 10-359,0-8 269,-1 7-810,1-7 540,0 8-1619,11-16 1440,-5 10-1080,15-18 1546,-15 18 73,1-5 0,-10 11 0,-1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5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5914,'-4'3'90,"0"-1"-90,2-2 0,0 0 0,-1 1 90,1-1-90,-1 1 0,1-1 89,0 1 181,-5 5-270,3-4 180,-4 6-180,5-7 90,3 2-90,1-3 0,2 0 0,-1-1 0,6-5 0,-2 3 0,8-5 0,-9 6 0,3 0 0,-7 2 0,-5 4 0,1 1 90,-14 16-90,8-10 180,-15 25-180,16-23 180,-10 19-180,13-21 90,-1 12-90,5-16 0,4 3 0,0-8 90,10-6-90,-6 1 90,13-13-90,-13 9 90,4-6-90,-10 10 0,0-2 0,-2 3 0,-1 1 0,1 0 0,0 0 0,2 0 0,0-1 0,1-1 0,-1 1 0,2-6 0,-1 4-90,-2-11 0,0 10-270,-4-6 90,1 9-539,-4-1 690,5 2 119,-4-2 0,3 2 0,-3-2 0,0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6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 5765,'-4'5'-3,"1"0"0,3-5 0,0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8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5759,'6'1'65,"-1"0"25,0-1-90,-1 0 0,-1 0 90,1 0-90,-2 0 179,6 0-89,-4 0 90,7 2-180,-6-1 90,10 3-90,-10-3 0,8 3 0,-10-4 90,-1 3-90,-3-2 90,-9 5-90,3-2 0,-14 7 0,12-6 0,-11 8 0,14-8 0,-4 6 0,9-7 0,3 4 0,1-7 0,13-2 0,-8-1 0,14-7 0,-16 5 90,7-6-90,-10 7 0,-1-2 0,-5 5 0,-13 5-90,8-2-450,-17 15 271,16-11 269,-10 12 0,11-12 0,-3 1 0,3-1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6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5767,'1'6'237,"0"-1"-237,0 0 90,-2 0-1,0 0-89,0 1 90,0-1 0,-1 1 0,1 1 0,0-1 180,-2 9-180,2-5 0,-4 19-180,1 2 90,0-4-450,-1 17 270,3-30 180,-5 23 0,3-24 0,-3 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6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0 5812,'-3'8'461,"0"-1"-371,-2 1 0,0-1 0,0 0 0,-1 1 0,1-1-90,0 1 90,-3 2-90,-4 10 0,3-5-450,-6 24 270,11-24-188,-3 18 295,6-27 73,0 1 0,1-7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6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 5824,'-1'7'539,"1"-1"-449,-2 0 90,1 1 0,0-1-90,-1 0 90,0 0 0,0 1 90,-2 9-180,-1 3-90,2 0-450,-1 7 270,3-16-899,-5 19 952,3-18 127,-3 7 0,3-10 0,-1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7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0 5914,'-1'7'539,"-1"0"-449,-1 1-90,1 1 90,-1 0-90,0-1 0,0 1 90,-5 13-90,5-11-450,-7 22 271,9-23 179,-6 18 0,4-18 0,-2 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7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5824,'-1'7'449,"0"-1"-359,-1 0 0,0 1-90,0-1 90,-1 0-90,1 1 90,1 2 0,-2 6-180,1-5-270,0 6 181,2-13 179,0 2 0,0-5 0,0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8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6453,'-3'4'180,"0"-1"-90,1-1-90,-2 0 90,1 1-90,-1 0 0,0 2 0,0 0 0,-3 16 0,5-11-90,0 20 0,5-21-629,2 15 592,-3-14 127,1 7 0,-3-10 0,0 0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6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0 5812,'-3'8'461,"0"-1"-371,-2 1 0,0-1 0,0 0 0,-1 1 0,1-1-90,0 1 90,-3 2-90,-4 10 0,3-5-450,-6 24 270,11-24-188,-3 18 295,6-27 73,0 1 0,1-7 0,0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8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 5914,'-5'9'539,"2"0"-449,0-1 0,2-2-90,-1 1 0,1-1 90,0 0-90,0 1 0,0 9-270,-1 12 90,1-2 180,-11 37 0,4-34 0,-6 25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8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0 5807,'4'18'556,"-3"-9"-286,1 8-180,-2-14 0,0 2 0,-1-4-90,0 2 90,-4 8-180,2-2-630,-10 26 451,7-18 269,-9 22 0,8-22 0,-4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0 5914,'-2'10'809,"-1"-1"-629,0 0 0,1-2 0,-1 0 0,1-2-90,-1 0 0,1 0 0,0 2-90,-4 13-1350,-1 18 991,0-7 359,-1 18 0,4-29 0,0 9 0,0-8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5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15 5781,'3'-4'43,"-1"1"-43,-2 2 0,-1 0 0,0 0 0,-1 0 0,1-1 90,-1 2-90,1-1 449,0 1-449,0 2 0,0-1 90,-1 4-90,1-2 0,-2 6 90,0-3-90,-3 9 90,3-8 90,-7 14-180,7-12 90,-5 12-90,6-13 90,-3 9-90,4-11-270,-3 6-629,4-11 828,3-10 71,-2 1 0,4-8 0,-4 7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7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0 5914,'0'5'0,"0"-1"0,0-2 0,0 1 0,0-1-90,0 1 90,0-2-31,-1 3 11,1-2 20,-1 0 0,1-2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8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 5807,'5'0'107,"-1"0"-107,-2 1 0,-1 1 90,0 0-90,-1 2 0,-1 1 269,-3 18-179,1-8 360,-10 45-360,6-35 90,-12 42-90,11-42 0,-12 42-90,14-42 0,-8 31 0,12-42-360,2 12 270,1-19-450,9-2 361,-4-10 179,9-20 0,-10 11 0,5-11 0,-6 13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8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5824,'5'4'270,"0"0"-270,-3 1 89,0 1 1,-1 2 0,0 2 0,0 2 0,-2 2 180,-1 14 90,-4 22-360,2-12 0,-2 27 0,4-46-90,1 25 0,2-32-720,2 8 742,-1-18 1,-2-14 0,-3-8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8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24 171 5824,'-6'2'180,"0"-1"-90,3 1-90,0-1 89,1 0 1,0 0 180,0-1-180,7-1 0,-1 1 0,5-1 90,2 0 0,-1-1 360,18-4-361,-11 2 271,45-14-450,-31 9 45,18-7 0,3 0-45,-11 2-90,16-5 0,0 0-90,-17 6-89,27-10-1,-44 17-450,5-1 450,-9 4-449,11 2 693,-20 4 26,-1 9 0,-13-1 0,-3 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9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0 462 5914,'1'3'180,"1"0"-91,-1-3-89,1 0 90,0-1 0,3-1 0,1-1 90,1 0-90,2-2 450,14-11 539,35-30-899,-16 13 0,11-13 0,0 0-180,-13 10-90,16-12 0,0 2-90,-17 15-540,8-2 1,-3 2 269,-19 15-382,19-8 768,-35 23 64,-2 1 0,-8 8 0,-1-1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9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5818,'-4'2'276,"-1"0"-187,2 0-89,-1 0 90,1-1 0,0 0 0,1 0 180,9 3-180,-2-1 270,20 4-180,-13-4 270,20 12-450,-22-7 89,12 27-89,-17-19 90,-4 40-90,-5-33 180,-12 38-90,6-36 270,-16 41-270,16-41 0,-6 19 0,13-30-90,2-1 90,0-1 0,8 11-90,-2-12 180,27 10-180,-15-19-90,51-9-90,-38-1-1259,60-21 899,-57 18 540,47-17 0,-55 21 0,15-7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6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 5824,'-1'7'539,"1"-1"-449,-2 0 90,1 1 0,0-1-90,-1 0 90,0 0 0,0 1 90,-2 9-180,-1 3-90,2 0-450,-1 7 270,3-16-899,-5 19 952,3-18 127,-3 7 0,3-10 0,-1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0 5824,'-1'8'719,"-1"0"-539,1-1 0,0 0 90,-1-1-90,2-1 0,-1 1-90,1-1 179,2 2-179,5 8-90,-2-4-449,4 13 179,-7-13-1169,-2 38 1354,-2-27 85,-2 23 0,1-26 0,-1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6004,'-1'12'1169,"0"0"-809,-1 1-1,0 0 1,1 0 0,0-1-90,0 0-90,1-2 180,-4 5-180,4 12-180,-1-3 0,3 3-720,1-2 360,-3-14-629,2 11 539,-2-12 0,0 3-179,2 1 449,-2-3 180,-1 10 0,0-9 0,0 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5914,'-1'11'809,"-1"1"-539,-2 1 0,0 2 0,-2 0 0,0 1 179,-3 5-89,-3 17-450,5-15-1349,1 19 989,8-32 450,4 11 0,-4-14 0,2 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6094,'-4'6'1259,"0"-1"-989,-1-1-180,0 0 0,0-1-1,2 0-89,0-1 0,0 1-89,1 0-91,0 0-90,2 0-900,4 0 1170,1-7 0,1 2 0,-1-6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 5801,'2'5'293,"-1"0"-204,0-1 1,0-1 0,-1 0-90,0-1 90,0 0 0,0-1 180,-2 2-270,1-1-180,-7 15 0,4-9-90,-4 14 91,4-12 179,-6 17 0,3-14 0,-3 11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5824,'4'4'270,"-1"0"-181,-1-1 1,-2-1 90,1 1 0,-1-1-90,0 1 270,2 0 180,2 3-450,-2-2-270,5 8-180,-6-3-540,-2 15 392,-8 3 508,-2-2 0,-2 1 0,5-13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5914,'-1'6'719,"-1"0"-449,0 1-90,-1-1 90,0-1-90,0 1-90,1-1 90,-1 0-91,0 2-268,0 8-1,1-5-900,1 18 810,0-16 270,-6 30 0,2-23 0,-5 16 0,3-16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0 5804,'3'10'379,"-1"-2"-289,-1 1 0,-1-2 0,0 1 0,-1-1 0,0 0 0,-1 0 0,1-2 0,-2 13-90,2-9-360,-2 22 180,2-19-359,-3 22 480,2-19 59,-1 9 0,1-10 0,-1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6273,'3'2'0,"1"0"0,-2 0 0,0 0 0,2 1 0,0 0 0,2 1 0,0-1-90,4 0-348,13-3 438,-8 0 0,8-4 0,-15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6004,'4'3'449,"1"0"-359,-2-2 0,2 0 0,1-2 0,2 0 0,3-1 0,2-1-90,3-1-450,43-10-326,1 9 776,9-6 0,-19 14 0,-31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7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0 5914,'-1'7'539,"-1"0"-449,-1 1-90,1 1 90,-1 0-90,0-1 0,0 1 90,-5 13-90,5-11-450,-7 22 271,9-23 179,-6 18 0,4-18 0,-2 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5821,'8'2'273,"-1"0"-184,-1 0 1,-2-1 0,1 0 0,-2 1-90,1-1 90,-2 0-360,7 4 270,-4-2 0,5 3 0,-4-1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5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4 5742,'-4'-2'39,"1"1"-22,1 1-3,0-1-3,0 1-10,0 0-1,1 1 0,-1-1 0,1 0 0,0 1 0,-2 0 0,1 0 90,-1-1-90,2 0 989,0 0-809,0 2-180,1-2 90,-2 2-90,1-1 0,-1 1 0,-1 0 0,-2 6 0,2-4 0,-3 16 0,5-11-450,0 17 270,2-16-359,3 19 359,-2-17 180,4 12 0,-3-17 0,0 0 0,-2-5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5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5914,'2'3'359,"0"0"-269,-2-2 0,1 1 0,-1-1 0,0 1 0,0 0 0,-1 1 270,1 8-360,-1-4 0,-3 15 0,2-13-180,-3 17 0,2-16-629,-5 18 629,5-19 180,-6 9 0,5-12 0,-2 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5914,'4'1'269,"-1"1"-179,-2-2-90,-1 0 0,3 1 0,-2 0-90,3 0 90,-2 0-385,4-1 385,-3-1 0,4-3 0,-2 0 0,1-1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6004,'-4'6'629,"-1"-1"-539,1-2 0,-2 0-90,1-1-90,1 0 0,1-1 90,10-4 0,-1-1 0,10-3 0,-3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6004,'5'-1'269,"-1"0"-269,-2 1 0,-1 0 90,1-1-90,1 1 0,1-2 0,1 1-90,8-2-359,14-2 367,-7 2 82,8-2 0,-17 4 0,-1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1 151 5824,'6'-4'180,"1"1"-180,1 0 0,1-1 0,2-1 0,1-2-90,2-1 0,35-14 90,-18 9-1732,31-4 1,5 0 1723,-14 6-656,24-1 1,-1 1 677,-29 6-154,5 1 1,-3 1 139,-18 2 180,30 4-180,-45-1 2655,11 8-2655,-25-4-90,4 8 90,-3-8 1871,6 3-2051,9-6 790,-5-2-610,16 0 0,-13-3 0,6 0 0,-6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 5824,'18'-2'270,"0"1"-181,-2-2-89,-1 1 0,0 0 0,0-1 0,0 0 0,0 0 0,6-1-359,13-1 333,-12 3 26,9 2 0,-23 3 0,2 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5815,'15'0'99,"-1"2"-9,-2-1-90,-1 2 0,-1 0 0,0-2 0,-2 0-90,9 2 0,-9-1 90,5 1 0,-9-2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9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5824,'16'-1'270,"0"0"-270,-3 0 89,-1 2-89,-1-1 90,-1 1-90,-2-1 90,0 1-90,1-1-359,4-2 179,-5 1 180,1-1 0,-9 2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7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5824,'-1'7'449,"0"-1"-359,-1 0 0,0 1-90,0-1 90,-1 0-90,1 1 90,1 2 0,-2 6-180,1-5-270,0 6 181,2-13 179,0 2 0,0-5 0,0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 5824,'3'0'90,"0"1"-90,-3-1 90,1-1-90,1 1 90,-1-1-90,1 0-180,-2 0 90,-3 2 81,2-1-61,-6 2 70,3-1 0,-2 1 0,-1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13 5914,'4'-4'629,"-1"1"-539,-1 1 90,-2 0 180,0 1-450,-3 6 0,1-1 0,-2 6-90,1-1 0,-1 0-90,0 2 91,-1 1 179,-13 21 0,7-14 0,-10 18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9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5824,'8'1'359,"-2"0"-269,0 0 0,-2-1-90,0 0 0,-1 0 90,0 0-90,3-2-180,13-5 90,-7 2-326,29-9 416,-25 8 0,14-4 0,-17 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9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5824,'10'-1'539,"0"0"-359,-1 1 0,-1 0 0,0 0-90,-2 0 0,-1 1 0,0-1-810,-3-1 450,-2 0 270,-11 2 0,2 2 0,-7 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5914,'4'1'449,"0"0"-449,-2-1 90,2-1-90,0 0 0,2 0 0,4-1-90,27-5 90,-15 3-449,42-7 350,-42 7 99,20-4 0,-29 6 0,2-1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5809,'7'4'195,"0"0"-105,0-1-1,-1 1-89,0 0 90,0 0-90,2-1 90,15 1-90,-8-1-359,30 1 269,-28-3 90,24 2 0,-27-1 0,7 1 0,-11-1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5762,'14'-1'152,"0"0"-152,-2 0 0,-1 0 0,0 1 0,-1 1 0,0 0 0,5-1-177,13-1 177,-9 1 0,7-2 0,-17 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5801,'14'-1'293,"-1"0"-293,-1 0 89,-1 0-89,-2 0 0,0 0 0,-1 0 0,1-1 0,3 1 0,13-1-89,-8 1-181,25 1 225,-27 1 45,13 0 0,-14 0 0,0 1 0,0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5815,'23'0'189,"-1"-1"-189,-2 2 0,-2-1 0,-1 2 0,-3 0 0,-1 0 0,8 5 0,-7-1-180,11 6 174,-15-7 6,-1 1 0,-7-6 0,1 0 0,1-1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2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5776,'6'0'138,"-1"1"-138,-3 1 90,-1-1-90,0 2 0,-1 1 0,0 3 0,0-3-209,4 7 162,0-7 47,3 3 0,0-5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8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6453,'-3'4'180,"0"-1"-90,1-1-90,-2 0 90,1 1-90,-1 0 0,0 2 0,0 0 0,-3 16 0,5-11-90,0 20 0,5-21-629,2 15 592,-3-14 127,1 7 0,-3-10 0,0 0 0,0-1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5807,'13'0'287,"0"-1"-108,-2 0-89,-2 0 0,0 1 0,-1-1 0,-1 1 0,1-1 0,-2 0-90,0 0 0,5-2-90,-6 2-719,-1 0 707,-7 4 102,-3 1 0,1 0 0,0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2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5914,'4'1'-91,"-2"0"67,-1-1 0,-1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90 5824,'-5'0'90,"0"0"-90,2-1 90,1 1-90,-1 0 90,1 0-90,-1-1 0,1 0 89,-2-1 1,2-3-90,-1 3 90,3-7-90,0 6 180,5-8-180,-1 6 180,11-8-180,-7 8 360,21-7-270,-16 7 180,29-5-180,-27 8 90,22-1-180,-25 5 90,16 7-90,-20-3 0,4 13 0,-12-7 0,-8 19 0,2-14 0,-26 44 0,17-36 0,-31 47 0,30-49 0,-17 28 0,24-35 89,0 21-89,10-26 180,12 14-180,-3-18 90,28 5-90,-18-8-90,48-3-179,-40-2-1171,44-4 1081,-49 4 359,18 2 0,-29 2 0,2 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8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30 5787,'3'-5'37,"1"1"53,-2 2-90,0-1 0,-1 1 90,0 1-90,1-1 0,0 1 90,2-1-1,1-1-89,-1 1 90,-1 0-90,-2 2 180,-1 0-180,0 2 0,1 0 90,-1 1 0,-2 6-90,0-3 180,-3 21-180,2-13 270,-7 34-270,4-28 0,-15 43 0,10-39 90,-17 44-90,18-45 0,-14 36 0,17-42-90,-10 24 0,12-31-450,-4 7 360,8-14 180,-1-1 0,2-2 0,0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9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0 5815,'-2'7'99,"0"0"-99,-2-1 90,1 2-90,-1 0 90,0 1-90,-1 1 269,-8 17-179,4-11 360,-15 29-360,15-29 360,-15 27-450,17-28 180,-9 20-180,13-23 90,0 15 0,5-19-90,13 12 0,-6-14 0,28 5 89,-21-9-358,34-3 89,-32-2-630,23-5 540,-28 4 270,12-6 0,-18 7 0,2-2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00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6 5767,'-9'-1'3385,"2"2"-3475,6-2-540,2 2 180,1 0 1,0 0-91,1 0-646,-1-1 1186,1-2 0,0-1 0,0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00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5 5824,'2'-3'90,"1"2"90,-2 0-180,-1 4 89,0-1-89,-1 3 90,0-1-90,-1 1 90,1 1 0,-4 9 270,-10 27-270,2-11 270,-17 44-270,16-42 45,-4 13 0,-1 2-45,4-8-90,-3 12 0,1 0 0,7-17-720,-10 46 450,16-58-714,2 19 984,6-35 0,3 0 0,-1-11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02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51 5914,'-3'0'90,"0"1"-90,3 0 0,-2-1 0,1 1 0,0 1 90,-1-1-90,-2 2 0,0 7 89,0-4-89,0 8 0,3-10 0,3 4 0,-1-5 90,7 0-90,-5-4 180,11-7-180,-8 2 90,8-16-90,-10 12 180,1-16-180,-6 18 450,-12-10-270,6 14 539,-21 0-719,17 5-90,-21 14-269,21-7-1440,-7 10 1712,18-13 87,1-1 0,6-6 0,2-1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4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 5815,'3'3'9,"-1"0"-9,-1-2 90,-1 0-90,0 1 0,1-2 0,0 1 0,1 0 0,-2 0 0,0 1 90,1-1-90,-1 1 0,1 1 90,-2 9-90,1-5 179,-3 22-179,0-16 180,-5 37-180,3-27 90,-8 42 0,7-36-90,-14 53 0,14-51 0,-8 36 0,12-51-180,-1 9 90,3-18 90,5-11 0,-3-2 0,4-11 0,-3 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4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5823,'2'9'181,"-2"0"-91,1 1-1,-2 1 1,1 2 0,-2 0 0,0 2-90,0 1 90,-1 0-90,1 0 90,-2 24-180,0 5 90,0-2-719,0-6 662,3-31 57,-1 1 0,2-7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8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 5914,'-5'9'539,"2"0"-449,0-1 0,2-2-90,-1 1 0,1-1 90,0 0-90,0 1 0,0 9-270,-1 12 90,1-2 180,-11 37 0,4-34 0,-6 25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4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4 329 6004,'-2'5'0,"1"-1"90,1-2-90,2 1 0,0-1 0,1 1 0,1 0 89,6 1 1,13 0 0,-4-2 90,44-8-180,-31-1 45,21-8 0,2-3-45,-8 0 0,23-12 0,2-2 0,-19 6-45,21-11 0,-1-1-45,-23 12-135,5-3 1,-4 2 44,-19 11 180,14-8 0,-33 19 0,0-2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5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5821,'4'3'3,"0"-1"87,-2-2-90,0 0 0,-1 0 90,1 1-90,0-1 0,0 1 90,3-1 89,18-14-89,-10 6 180,38-30-270,-30 22-1561,16-17 0,1-1 1561,-4 5-563,19-17 1,2-1 652,-10 11-949,20-16 1,1 1 858,-18 15-380,11-7 1,-2 2 379,-21 19 500,33-20-680,-51 33 477,6-3 0,-20 13 1,-3 2-1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5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 5781,'-2'8'133,"0"0"-43,-1 3-90,0 1 0,-1 2 0,0 1 90,-1 2-90,0 1 0,-3 9 179,-8 27-179,5-19 0,-11 40 90,15-52-90,-10 34 0,12-40 0,-3 19 0,8-27 0,2 5 0,7-11 0,-2-2 0,23-6 90,-14 0-90,37-16 0,-31 11 90,41-20-90,-41 18-270,32-16 180,-35 17 90,20-16 0,-28 15 0,6-6 0,-16 10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5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 5824,'-7'16'449,"0"0"-359,-1 1 90,0 2 0,0 0 90,1 2-90,-1 2 90,1-1 359,-6 22-539,-1 17-270,2-14-1259,8 12 990,7-48 449,9-1 0,-4-13 0,5-5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 5787,'2'7'396,"-1"1"-306,-1-1 0,-2 0 0,0 1-90,-1-1 90,-1 3 0,1 6-90,-1-6-360,-1 10 91,3-12 7,-3 10 262,2-7 0,-2 3 0,1-5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5823,'-1'8'360,"0"0"-180,-2 0-90,0-1 0,-1 0 0,0 1 0,-2 2-180,-2 8 0,3-6-449,-3 14 449,7-17 90,-4 12 0,2-13 0,-1 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5809,'-4'26'1004,"2"-12"-734,-3 11-90,4-16 90,-1 0-90,1 0-1,0 0-89,-1 1 0,1 9-90,1-6-359,-1 21-1,2-19-1169,1 12 1442,-3-19 87,-1 0 0,-3-5 0,0-1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 5824,'-6'7'180,"1"0"-180,-1-1 0,2-1-90,0-2-9,2-1 99,-1-3 0,3 1 0,-2-2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8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34 5818,'-6'-1'186,"1"0"-186,2 0 0,0 0 90,1 0-90,0-1 0,0 2 0,0-2 89,4-1-89,-1 0 0,4-2 0,-3 4 180,6-4-180,-4 3 90,17-2-90,-12 3 90,24 2-90,-21 1 0,25 9 0,-23-5 90,20 18-90,-24-14 180,8 21-180,-15-18 90,-6 18-90,-2-17 90,-22 26 0,14-24-90,-24 22 0,25-27 90,-18 10-90,20-15 0,-12 6 0,17-9 0,-5 1 0,9-4 0,8-1 0,-1 0 0,10-3 0,-9 3 0,14 0 0,-11 1 0,17 2 0,-17-1 90,15 6 0,-16-3 0,11 11 0,-14-8 269,1 20-179,-7-14 90,-8 26-270,1-23 0,-18 28 0,13-28 0,-20 21 0,19-24-180,-22 16 0,20-19-899,-20 8 809,25-15-539,-6-8 738,15-1 71,3-7 0,2 4 0,1 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9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13 312 5795,'-2'4'119,"-1"1"-119,2-3 90,-1 1-90,0-1 0,2 0 90,-1-1-90,0 1 269,1-1-269,2-1 90,1 0-90,4-4 90,-2 1 180,25-15-180,-13 8 0,36-25-90,-28 18-3302,47-35 3302,-40 28-292,10-8 0,-2 0 202,-12 11-822,32-26 822,-44 35-304,15-8 341,-26 17 804,2-1 1,-9 6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8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0 5807,'4'18'556,"-3"-9"-286,1 8-180,-2-14 0,0 2 0,-1-4-90,0 2 90,-4 8-180,2-2-630,-10 26 451,7-18 269,-9 22 0,8-22 0,-4 5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9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 5776,'-1'7'138,"1"0"-48,-1 1-90,0-1 0,0 1 90,-1 1-90,0 0 89,-1 1-89,1 1 0,-2 1 180,-5 16-180,3-11 90,-12 31 0,0-6-90,2-6 0,-1 6 0,15-33 90,0 7-90,3-13 0,3-1 0,-1-2 0,10-2 0,-4-2 90,27-12-90,-18 6-90,34-20 0,-32 19-359,31-21 359,-34 20 90,14-18 0,-24 19 0,1-9 0,-7 11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9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 5776,'0'5'228,"0"1"-138,-3 0-1,0 2 91,-2 1-90,0 2 90,-2 1 0,0 3 630,-8 18 89,-7 18-809,3-7 90,-7 32-180,19-49-630,-2 33 181,10-44-991,11 7 1081,-2-23 359,11-13 0,-9-1 0,4-8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0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0 5824,'-6'17'629,"0"1"-539,-1 1 90,0 2 0,0 0-90,-2 2 90,-3 9 0,-6 24-180,6-19-90,-1 25 0,13-48-720,3 9 541,1-22 269,4-12 0,-4-1 0,3-9 0,-3 7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0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5812,'-2'14'551,"0"0"-371,-1 1-90,-1 0 90,0 2-90,0-1 0,-1 2 0,0-2 0,0 1-90,-2 16-900,6-17 631,-2 8 269,1-33 0,-1 0 0,-3-7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0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1 156 5824,'71'-9'629,"-19"2"-449,-16-1-90,-16 3 0,2-1 0,0-1 0,2-1-90,27-13 0,-22 10-630,37-16 450,-45 19 180,18-10 0,-29 12 0,6-4 0,-11 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47 5753,'4'-1'34,"0"0"-26,-2 0-2,0 0-3,0 0 0,-1 0-1,0-2 13,1 0-15,-2 0 0,2-1 0,-2 3 90,0 0-90,-2 4 0,0-2 0,-1 1 0,2-2 0,1 1 0,-5 6 90,2-4-90,-7 12 0,7-9 90,-5 11-90,6-10 89,-3 9-89,4-12 0,-1 3 0,2-6 90,2-1-90,0-2 0,9-10 0,-5 5 0,8-12 0,-8 11 180,6-11-180,-8 11 180,4-9-180,-5 11 90,2-5-90,-3 8 90,1-1-90,-3 4 0,-4 4 0,1-1 0,-5 8 0,4-4 0,-6 9 90,5-8 0,-9 10-90,8-11 90,-8 9-90,10-11-90,-3 6 0,6-8-540,2 5 451,0-7 179,2 2 0,-2-3 0,-1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9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0 5818,'0'4'96,"1"-1"-96,-3-1 0,0 0 90,0 1-90,0 1 0,-1 1 0,-1 1 0,-3 4 179,-10 18-179,5-11 90,-12 22-90,16-27 90,-8 14-90,11-18 0,-3 5 0,7-10 0,-2 0 0,5-3 0,2-2 0,2 0 0,10-4 0,-7 3 0,14-3 0,-13 4 90,12 2-90,-15 2 0,8 7 90,-13-3 90,0 20-180,-4-14 180,-6 23-90,3-20 0,-16 27-90,11-26 0,-18 20 0,18-26-270,-15 6 180,16-12-539,-13-7 449,17-3 180,-4-15 0,7 11 0,0-9 0,0 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0 143 5914,'6'-1'180,"0"-1"-91,0 0-89,0-1 90,3 0-90,1-1 90,7-3 180,28-12-270,-16 7 0,36-15 0,-43 18-360,30-12 270,-34 13-351,18-8 441,-28 13 0,2-3 0,-10 6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44 314 5776,'-3'5'138,"0"0"-138,0-1 90,-1 0-90,0 0 0,0-1 90,0 0-1,0 0 181,-2 0-270,2-1 180,1 0-180,2-1 90,3 1-90,-1-2 180,9-4-90,-4-1 270,25-17-270,-15 9 0,47-33-90,-34 25 45,15-13 0,1-1-45,-10 7-135,5-4 0,-1 2 45,-12 10-900,22-18 721,-36 26 269,2-3 0,-19 15 0,-6 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 5784,'-1'5'220,"0"1"-130,-1 0-90,0 2 89,-1 0-89,-1 3 90,0 0 0,-2 3 90,-10 25-90,-6 17 0,1-8-90,-2 12 0,17-45 0,-7 17 0,9-23 0,-1 7 0,6-14 0,8-5 90,-3-1-90,23-16 0,-14 9-90,31-26 90,-27 21 0,14-12 0,-7 4 0,-10 11 0,18-16 0,-22 20 0,8-5 0,-18 11-360,2 3 180,-5 1-89,1 6 269,-2-4 0,-1 1 0,-1-5 0,0 0 0,1-3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0 5914,'-2'10'809,"-1"-1"-629,0 0 0,1-2 0,-1 0 0,1-2-90,-1 0 0,1 0 0,0 2-90,-4 13-1350,-1 18 991,0-7 359,-1 18 0,4-29 0,0 9 0,0-8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0 5824,'-3'7'270,"0"-1"-181,0 0-89,0 2 90,-1 0 0,0 3 0,-1 0 0,1 2 540,-7 20 89,0 7-629,-1 0 0,-2 12-90,9-36-269,-3 19-1,7-26-900,5 7 901,-1-13 269,3-8 0,-4-3 0,0-6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139 1 5824,'-3'5'90,"0"0"0,1 0 0,0 1-90,0 1 89,1 2 1,-1 0 360,-11 26-360,6-16 90,-18 43-90,15-40 0,-16 36-90,17-40-90,-11 27 90,15-32-630,-3 11 360,7-22 270,11-15 0,-4 0 0,8-13 0,-8 10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5824,'-4'11'359,"0"1"-269,0-1 0,0 2 0,0-1 0,0 0 0,0 1-90,0-1 90,0 0-90,-3 10-270,3-6 90,0 1-269,4-13 367,1-9 82,-1-3 0,-2-1 0,0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2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72 5801,'7'-2'113,"-1"0"-23,7-2-90,-5 2 90,3 0-90,-5 1 89,0 0 1,1 2 0,-2 0 180,9 5-180,-8-3 270,11 9-270,-12-7 360,8 10-450,-8-9 359,8 12-359,-7-11 180,13 9-180,-11-11 0,29-3 0,-19-6-270,44-17 91,-37 10-1,20-9-180,-29 11-270,5-4 360,-7 4 270,24-17 0,-20 14 0,13-10 0,-20 15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7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0 5756,'-1'5'68,"0"-1"-68,-1-1 0,1 1 0,0-1 0,-1-1 0,0 2 0,-2 4-1,3-3 1,-2 1 0,0-5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0 5824,'1'7'90,"-1"0"0,1-2-90,0 0 0,-3 0 0,0 1 0,-3 3 90,-3 11-90,3-8 0,-2 18-90,6-21-138,1 12 228,1-17 0,0 4 0,-2-5 0,-1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6094,'1'5'359,"0"-1"-269,1-2 0,1 0 0,0-1-90,-1-1 90,-1 1 0,-1 1-90,0-1 0,4 9 0,-2-5-450,4 14 180,-5-11-143,-1 12 413,-1-12 0,-2 3 0,0-5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5824,'-1'6'539,"0"-2"-359,-1 1 0,1-2 0,1 1 0,0-1-90,0-2 0,0 1 0,0-1 0,0 1 0,1 2-180,0-2-450,4 9 270,-2-5-539,-1 13 730,-2-10 79,-3 8 0,-1-7 0,0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5824,'-5'8'809,"1"1"-719,1-3-90,0 1 0,2-3-180,3 5 90,-1-3-559,4 11 649,-6-9 0,1 7 0,-4-7 0,-1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5812,'-4'9'551,"-1"-1"-371,1 1 0,-1 0-180,1 0 90,0 1 0,0 4-90,1 7 0,0-6-450,7 15 270,-1-20-351,5 19 531,-7-18 0,0 9 0,-4-10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5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15 5781,'3'-4'43,"-1"1"-43,-2 2 0,-1 0 0,0 0 0,-1 0 0,1-1 90,-1 2-90,1-1 449,0 1-449,0 2 0,0-1 90,-1 4-90,1-2 0,-2 6 90,0-3-90,-3 9 90,3-8 90,-7 14-180,7-12 90,-5 12-90,6-13 90,-3 9-90,4-11-270,-3 6-629,4-11 828,3-10 71,-2 1 0,4-8 0,-4 7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5914,'-4'5'629,"1"0"-449,-1 0 0,0 0-90,0 1 90,0-1-90,0 1-90,0 0 0,1 1 90,0-1-180,1 0 90,0 1-270,0 3-809,1 5 977,0-3 102,2 2 0,0-7 0,-1 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0 5824,'-3'10'539,"0"-2"-359,-1 0 0,-1 0-90,1-1 90,1 0-180,-1 0 180,-1 1-180,-1 9-180,1-6-719,1 14 550,3-15 349,1 6 0,-2-6 0,0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 5824,'-6'12'629,"0"1"-449,0-1-90,-1 1 0,1 1 0,-1-1 0,2 0-270,-1 19 90,4-16-719,2 28 679,1-31 130,2 10 0,-4-13 0,0 1 0,0 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5824,'-7'10'719,"-1"-1"-539,0 0-90,1 0 0,-1-1 0,2 0-90,1-1 90,0 0-90,1 2-630,11-4 360,-3-2 270,15-13 0,-10 1 0,4-8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2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15 5824,'2'-3'90,"0"0"-90,-2 1 0,0 0 0,0 1 0,0 0 90,1 0-90,-4 0 269,3 0-269,0 5 90,0-1 0,3 5-90,-4-3 180,-2 6 90,-4 16-180,2-8 90,-8 33-180,8-32 0,-6 24 0,9-32-720,-3 14 361,4-18 359,-1 4 0,2-10 0,0-2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63 6183,'-2'-5'270,"1"1"-270,2 1 0,1-1 90,2 0-90,-1 0 0,2 0 0,0 0 0,10-6 90,12-1-90,-6 3 0,10 6 0,-22 6 180,6 18-90,-11-11 90,-2 22-90,-5-21 90,-15 22-180,8-21 90,-24 25 0,20-27-90,-18 15 0,23-20 0,-7 4 0,13-8 0,0 0 0,7-5 0,3 0 0,1-1 90,11-2-180,-10 3 90,23-1 0,-19 4 90,24 5 0,-24-1 359,21 13-359,-24-10 180,9 21-180,-17-16 180,-7 22-270,-2-22 90,-19 22-90,15-23-180,-21 21 90,22-21-1169,-18 13 899,19-17-540,-12 5 721,14-9 179,-2-1 0,6 0 0,0-1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3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0 436 5914,'6'-1'90,"1"-1"0,-2-2-90,2-3 89,0 1-89,2-2 90,1-2 270,21-18-270,-11 9 270,20-21 0,4-3-270,-10 10-1696,19-17 0,0 0 1606,-19 21-675,7-4 0,-1 2 405,-16 15-630,23-9 720,-38 25 180,1 7 0,-13 4 0,-4 5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5824,'-6'3'359,"1"-1"-269,3-1-90,0 0 180,2 0-180,4-1 0,-1 0 0,12-1 90,-7 1 0,19 0-90,-16 2 180,19 12-90,-21-4 180,8 27-180,-14-19 270,-7 35-270,-1-31 359,-18 37-269,13-39-90,-9 15 0,12-22 0,-2 3-90,3-5 0,5 7 0,4-11-720,26-4 361,-11-8-991,38-23 991,-31 9 359,26-24 0,-29 19 0,7-7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4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0 5824,'-4'6'449,"1"0"-359,-1 0 0,0 1 0,1 2 0,-1 1 0,1 1 90,-1 1 450,-4 30-450,3-21 449,-8 49-539,8-46 0,-7 43-90,8-43-450,-4 30 91,6-39-721,-1 14 720,3-22 360,1-8 0,1-6 0,0-9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4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 6004,'3'4'629,"-1"2"-359,-2 1 0,-1 3 0,-1 2 0,0 1-1,-1 1-89,-1 2 270,-4 24-360,3 5-180,-2 1-719,7 3 359,0-36-989,6 5 1332,-4-19 107,3-4 0,-5-3 0,-2-2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36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40 5767,'-2'-5'57,"2"0"33,-1 0-90,0 0 0,0 0 0,0 1 0,1 0 0,-1 1 90,1 0-90,0 2 0,2 1 0,0 1 0,-1 1 0,0 3 0,0 0 90,-1 14-90,1-10 0,1 21 0,-2-18 0,1 23 0,-1-20 89,0 31-89,0-27 0,0 39 0,0-35 0,-1 44 0,1-42 0,0 42 0,0-43 0,0 35 0,0-37 90,-1 35-90,0-34 90,2 39-90,0-39 90,3 43-90,-3-40 90,0 51-90,-3-49 90,-5 55-90,4-53 90,-5 49-90,5-52 0,0 32 90,2-38 0,1 49-90,0-41 0,-1 46 0,1-49 90,-2 47-90,1-41 90,-5 58-90,5-56 0,-4 59 0,4-59 90,-2 45-90,2-49 90,-4 63-90,3-56 90,-2 61-90,3-64-3302,-4 60 3392,2-56-763,1 15 1,-1 0 672,2-16 0,1 62 0,0-64-422,4 61 422,-2-62 0,4 65 0,-3-62 45,0 15 0,0 0-45,-1-15-90,3 55 90,-2-57 0,1 61 0,-4-56 0,0 14 0,0 1 0,-1-17 0,1 13 0,-1-1 0,0-14 90,0 63-90,0-63 45,-1 16 0,-1 0-45,0-14 90,-5 58-90,5-58 45,-1 20 0,1 1 45,1-11-90,1 15 0,1 0 0,1-19-842,1 15 1,0 0 841,0-11 537,0 18 0,1-2-537,-1-18-375,0 18 0,1-1 375,-1-16-181,0 20 1,0 0 180,-1-17 505,-1 20 0,1 0-505,0-18 0,0 20 0,1 0 0,-1-19 0,1 11 0,1 0 0,-1-14 0,1 17 0,0 2 0,-1-10 0,1 23 0,-1 1 0,-1-21 0,1 26 0,-2 0 0,-1-22-525,0 25 0,-1 1 525,0-26 252,1 24 1,2-1-253,0-25 13,2 12 1,1 0 75,0-19-89,3 31 0,-1 1 0,-1-18-45,2 21 1,-1-2 44,-1-29-445,1 20 0,1-1 445,-2-14 333,3 23 1,0-1-334,-2-25 0,1 21 0,1 0-89,-4-24 89,1 21 0,0 1 0,-1-23 200,1 22 0,0 0-200,0-22-411,2 21 1,1-1 320,-1-21 90,0 11 0,1-1 1591,-3-16-1591,1 15 0,-1 1 0,-1-14-442,1 20 0,-1 0 442,-1-21-428,1 20 1,-1 0 427,-1-20 0,0 18 0,1 0 0,-2-21-227,3 17 0,0 1 227,-1-20 465,-1 9 0,1 0-465,-1-15 0,1 18 0,0 1 0,0-14-45,1 13 0,-1-1 45,-2-19 0,-3 13 0,1 1-90,0-10 45,-1 16 0,0 1-45,1-18 45,0 13 0,0 0 45,0-18 1412,-3 61-1412,2-64 89,-6 61-89,5-61 0,-6 51 0,4-53 0,0 17 0,-1 2 0,2-12 0,-1 14 0,1-1 0,2-16 0,0 61 0,1-59 145,2 15 1,1-1-146,-2-15 0,2 12 0,0 0 0,-1-15 0,-2 55 0,-1-58 338,-7 54-338,5-54 90,-9 59-90,7-58 0,-6 50-90,8-51 90,-4 45 90,6-45-90,-1 50 0,3-52 0,-3 51 0,1-51 0,-8 52 0,6-52 90,-5 50-90,7-52 90,2 42-90,1-46 391,4 36-391,-3-39 3001,1 28-3001,-3-32 90,2 24-90,-1-24 909,-1 24-819,-1-28 360,-2 16-450,3-21-90,-3 8 90,3-13-179,0 3 89,0-4-720,-1-1 450,-1-1 360,-3-1 0,-1 0 0,-2-2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7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0 5914,'0'5'0,"0"-1"0,0-2 0,0 1 0,0-1-90,0 1 90,0-2-31,-1 3 11,1-2 20,-1 0 0,1-2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5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62 5914,'-3'0'449,"-1"-1"-89,4 0-270,2-1 0,1 0 0,3-1 90,-2 0 0,2 1 90,1-1 179,6 0 811,26 1-1080,-13 1 449,48 2-629,-45 2 180,42 3-180,-45-3 0,44 6 0,-45-6 90,39 7-180,-46-6-270,20 1 1,-25-3-91,6-2-180,-10-1-809,6-5 719,-3-2 720,17-18 0,-12 10 0,10-11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53 5759,'8'-4'65,"-1"0"25,-1 1 0,-1-1-90,0 0 90,-2 0-1,-1 1 1,-1-1 180,0-1 540,0-1-630,0 1 359,0 0-449,-1 4 180,-1 1-270,0 3 0,-2 6 0,1-1-270,-2 10 90,2-10-1349,-6 24 1349,3-19 180,-16 36 0,11-28 0,-10 19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5824,'1'6'359,"0"-1"-269,0 0 0,0-1-90,1 0 0,-1 1 0,1 1-359,1 3 179,-2-4 180,-1 3 0,-3-5 0,-3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5781,'4'4'133,"0"1"-133,-1-2 0,0 0 0,-1-1-90,0 1 90,0-2-65,-2 0 65,-1 1 0,-1 0 0,-1 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5824,'-8'27'359,"2"-3"-448,3-18-1,1 1-90,1-1 135,-2 0 45,0 0 0,-2 1 0,-1-1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 6004,'-1'8'1079,"-1"-1"-809,0 0-180,0-1-90,2 0 0,0 0-180,1 0 0,1-1-450,2 3 450,-1-3-345,4 2 525,-5-5 0,1 0 0,-3-2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 5801,'0'9'472,"0"-1"-202,-1 0-90,-1 0 90,0-1 0,-1 1 90,1-1-1,1 0 1,0 0 0,0 0-90,0 0-90,1-1 0,1 3-540,2 7-90,-3-6-1709,-5 13 1710,0-16 449,-11 7 0,6-9 0,-3 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5824,'-3'7'989,"1"-2"-719,0 1-90,0-1-90,0 1 0,-2 0 0,1 0-90,0 0-90,-1 1 0,1 0-1259,-5 12 1084,3-4 265,-2 8 0,2-7 0,1-3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5914,'-3'6'719,"0"1"-539,-1-1-90,0 0 0,0 1-90,0-1 0,-1 2 90,0 4-450,-1 14 270,2-8-539,-2 27 539,4-29 90,-3 24 0,2-26 0,-3 8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5914,'3'8'1259,"-3"6"-360,-3 3-629,-1-1 0,-1 0-90,-1-1-90,2-4-360,-4 16 0,5-14-1349,-7 18 1259,7-20 360,-4 18 0,5-18 0,-2 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8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 5807,'5'0'107,"-1"0"-107,-2 1 0,-1 1 90,0 0-90,-1 2 0,-1 1 269,-3 18-179,1-8 360,-10 45-360,6-35 90,-12 42-90,11-42 0,-12 42-90,14-42 0,-8 31 0,12-42-360,2 12 270,1-19-450,9-2 361,-4-10 179,9-20 0,-10 11 0,5-11 0,-6 13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0 6004,'-4'15'719,"0"0"-539,-2 0 0,0-1 0,-1 1-90,1 0 90,0 0 539,-9 24-719,8-19-809,-8 31 449,12-38-908,-4 22 1268,5-24 0,-4 10 0,3-11 0,-1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3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87 5812,'3'-2'102,"0"1"-102,-2 0 0,0-1 0,0 0 90,0 0-90,1 0 0,0-1 90,0-1-90,4-8 0,-2 5 179,3-12-179,-5 14 180,0-9-90,-2 11 180,0-4-270,-1 7 270,-1 0-180,1 2 180,-6 12-180,4-5 90,-10 22-180,9-17 0,-10 26 0,8-25-450,-8 25 270,9-28-899,-4 16 899,7-23 180,0 4 0,1-7 0,-1 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4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1 115 5793,'0'4'31,"1"0"59,0-2-90,-1 0 0,0 0 0,-1-1 0,0 0 90,5 1-90,-2 0 90,8-2-90,-5-1 0,10-9 0,-9 5 0,14-16 0,-13 12-180,12-21 180,-13 19-90,4-17 90,-9 20 0,-1-3 0,-1 11 0,-5 12 0,2-4 0,-3 15 0,5-15 0,0 7 0,4-11 0,2 1 0,0-4 0,11-6 0,-8 1 0,16-10 0,-16 8 0,11-8 0,-14 9 0,4 0 0,-8 6 0,-1 10 90,-1-4 0,-8 29-90,5-20 90,-11 35-90,9-31 0,-8 34 0,10-32 0,-7 34 0,9-38-180,-4 24 90,4-29 90,-3 10 0,2-16 0,-1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4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0 233 5765,'12'-5'59,"0"-1"-59,1-2 90,1 0-90,2-2 0,2-1 0,1 0 0,1-2 90,20-12-180,24-15 90,-16 11 0,20-15 0,-54 36 0,5-5 0,-16 12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0 362 5742,'6'-1'82,"-1"-1"-82,0 0 90,1-2-90,0 0 0,0-1 90,2 0-90,0-2 90,16-14 89,13-12-89,-2 3 0,31-26 0,-39 35 0,49-36-90,-49 38-270,38-27 180,-46 33-368,16-12 388,-29 20 70,1-1 0,-10 7 0,-1-1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5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 5824,'4'2'90,"-1"0"-90,-2 1 0,-2 0 90,0 3-90,-2 0 0,0 2 0,-2 2 90,-1 1-90,0 1 179,-15 30 1,-2 6-180,-1 3 90,-4 10-90,20-42 180,-12 27-180,14-32 0,-2 17 0,8-23 0,1 5 0,2-11 0,3-1 0,-1-2 90,16-7 0,-10 3 90,27-15-90,-22 11 0,32-19-90,-30 17 90,27-17-90,-29 17-90,21-14 0,-25 17-360,10-12 270,-19 14-449,-6-6 539,-1 9 90,-9-2 0,6 3 0,-4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5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0 5824,'-1'6'180,"0"-1"-90,0 0-90,-1 1 89,-1 1 1,-1 2-90,-2 0 90,-1 2 360,-4 12 719,-11 23-989,6-12 270,-12 32-360,20-46-180,-9 27 0,13-34-899,0 11 629,5-20-809,6-3 986,-3-6 183,6-11 0,-5 4 0,2-6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6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1 5914,'3'0'90,"0"1"-90,-4 2 90,0 1-90,0 0 89,-1 2 1,0 1 270,-2 15-180,-1-8 630,-10 40-630,6-32 89,-12 33-269,14-36 90,-10 27-180,12-31-269,-5 17 179,8-26-1349,1-1 1349,3-12 180,5-8 0,-1 0 0,1-2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6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0 5824,'-2'11'449,"-1"0"-359,0 2 0,-1 1 0,-1 2 0,1-1 0,-1 0 0,0 0 0,-1 11-90,3-9-90,-1 17-719,3-24 629,0 6 180,1-23 0,0 1 0,0-7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6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5812,'10'-10'102,"-2"3"-102,3-2 0,-2 4 90,0-1-90,6-3 0,-3 1 179,21-8-179,-17 7 180,28-6-90,-29 12 180,20 0-180,-25 3 180,13 7-180,-15-2 0,4 3 90,2 2-180,-5-3 0,24 10-90,3-15 0,2 5-900,20-26 721,-36 7 269,27-24 0,-32 20 0,9-10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8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5824,'5'4'270,"0"0"-270,-3 1 89,0 1 1,-1 2 0,0 2 0,0 2 0,-2 2 180,-1 14 90,-4 22-360,2-12 0,-2 27 0,4-46-90,1 25 0,2-32-720,2 8 742,-1-18 1,-2-14 0,-3-8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7 5807,'-2'3'17,"0"-1"-17,2-1 90,0 0-90,0 1 0,0 0 0,0-1 0,-1 1 0,0-2 0,0 1 0,-1-3 0,1 1 0,-1-2 0,0 1 0,1 1 90,-2 0-90,1 0 0,-1 2 90,2-2-90,-1 1 89,1-1-89,3-1 90,-1 1-90,2-1 90,-2 0 90,1 1 180,-2 0-360,1 2 0,0 1 0,3 1 0,-2-2 0,0 0 90,4 4-90,-3-1-450,7 16 360,-7-12-449,0 15 426,-4-13 113,-4 13 0,2-6 0,-2 5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 5807,'-2'14'376,"0"-1"-376,0-5 90,1 0 0,0-1 0,-1 0 0,1 0 0,0 1-90,1-1-90,2 8 0,-1-9-539,-3 14 564,-2-11 65,-3 6 0,2-7 0,0 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5762,'2'9'62,"0"-1"28,-1 0-90,0 0 0,1 0 0,0 1 0,-1 0 0,2-1-90,-1 6 90,0 9 0,-1-6 0,-2 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5793,'2'9'211,"0"-1"-211,-2 1 90,0 0-90,0 0 0,-2-1 0,1-1 0,-1 0-180,-6 18 90,3-12 90,-8 20 0,8-19 0,-4 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0 5824,'0'11'359,"0"-1"-359,-1 0 90,0 0-90,-1 0 90,0 1-90,-1 0 0,0 1 0,-1 0 0,-5 25-90,4-18-179,-8 37 55,7-21 214,-1 11 0,2-11 0,3-9 0,1-8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5824,'4'11'449,"-1"0"-269,0-2 0,-1 0 0,-1-2 0,0 2 0,1-1 270,-2 6 359,-4 17-719,1-10-270,-6 24 90,6-29-1439,-7 38 1259,6-33-269,-4 35 449,6-37 90,-3 21 0,3-22 0,-2 8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5745,'5'5'79,"0"0"-79,-1 1 90,0-1-90,0 2 90,0 0 0,2 5 89,4 15-89,-3-8 180,3 19-270,-9-25 90,4 25-90,-4-11 0,2 11-360,-3 7 1,1-9 179,-1-1 157,1-10-39,-2-11 62,1 0 0,-2 1 0,0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0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0 6903,'-1'5'-450,"0"0"180,2-2 91,1 0-1,0-1 155,-1-1 1,-1-1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5914,'7'0'719,"-1"-1"-539,-1 1 0,0-2 0,1 1-90,0-1 90,2-1 0,5-1-180,23-9-180,-11 4-1259,40-10 1250,-40 14 189,18-4 0,-25 8 0,-1 1 0,0 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5914,'25'2'809,"-2"0"-629,-4 0-90,-3 1 90,-3 0-90,-2 0 0,-1 0 0,-1 0 90,9-1-630,18-6 180,-11 2-629,29-10 671,-28 7 228,10-1 0,-12 3 0,-6 2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8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24 171 5824,'-6'2'180,"0"-1"-90,3 1-90,0-1 89,1 0 1,0 0 180,0-1-180,7-1 0,-1 1 0,5-1 90,2 0 0,-1-1 360,18-4-361,-11 2 271,45-14-450,-31 9 45,18-7 0,3 0-45,-11 2-90,16-5 0,0 0-90,-17 6-89,27-10-1,-44 17-450,5-1 450,-9 4-449,11 2 693,-20 4 26,-1 9 0,-13-1 0,-3 4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5914,'99'-8'1349,"-13"2"-1259,-54 6 90,-3 1-180,-2 0 90,-2 1-90,-1 1-270,24 2 0,-21-1-899,38 9 1059,-45-8 110,17 5 0,-22-7 0,1 2 0,-1-1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5914,'39'-1'449,"-2"0"-359,-3 1 0,-3 1-90,-2 1 0,-3 0 0,-1 0-90,8 2-615,23 3 705,-19-3 0,12 1 0,-34-5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 5824,'42'-2'449,"-3"1"-359,-2 0 0,-2 1-90,-2 1 90,-3 0-90,0 0-90,-3 1 90,0 0-180,11 2-303,25-2 483,-17 1-463,15-1 0,-36-2 1,0 0-1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5781,'37'1'43,"-3"1"-43,-2 0 0,-2 0 0,-2 0 0,-1 1 0,-3 1 0,-1-1 0,12 2 0,-14-2 0,9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5824,'26'3'180,"-1"-1"-180,-1 1 0,-1-1 0,0 0 0,-1 1 0,1-1-90,0 0 0,25-1 90,9 0 0,0 0 0,-6-1 0,-25 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5770,'36'1'144,"-1"0"-144,0-1 0,-1 0 90,0 0-90,-1 0 0,0 1-90,-2-1 90,1-1-135,47-1 101,-38 0-468,34-1 0,-51 2 1,-2-1-1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5784,'57'-2'399,"-19"1"-399,1-1 90,-21 2-90,-1 1 90,5 0-90,-5 1 0,24 0 0,-22 0-90,31 3 90,-33-3-269,30 9 179,-29-6-6,33 11 65,-31-11 31,32 3 0,-30-9 0,12-1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5812,'15'-1'192,"0"0"-102,-1 0-1,-3-1-89,-1 1 0,-2 1-89,-1-1-91,0 0 180,-3-1 0,-1 1 0,-2-3 0,-2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6004,'4'1'179,"-2"0"-89,-2 0-90,-2 1 0,1-1-90,-1 1 90,3 0-89,0-1-181,4 1 270,0-1 0,3 0 0,-1-3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5798,'11'1'206,"-1"0"-116,0-1-1,-1 0-89,-1 0 90,-2 0-90,0 0 0,-1 0 90,0 0-270,1 0 91,-2 0 89,0 0 0,-1-1 0,3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9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0 462 5914,'1'3'180,"1"0"-91,-1-3-89,1 0 90,0-1 0,3-1 0,1-1 90,1 0-90,2-2 450,14-11 539,35-30-899,-16 13 0,11-13 0,0 0-180,-13 10-90,16-12 0,0 2-90,-17 15-540,8-2 1,-3 2 269,-19 15-382,19-8 768,-35 23 64,-2 1 0,-8 8 0,-1-1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5914,'5'0'359,"-1"1"-269,-2-1 0,-1 0 0,0 1 0,1-1 0,2 1 90,13-1-270,-7 0-180,20-1 90,-17 1 0,8 0-233,2 4 413,-9-3 0,8 2 0,-11-3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5824,'23'5'180,"0"0"-180,-1-1 90,-2 1-90,-1-2 0,-2 1 0,-1 0-270,16 5 255,-15-4 15,15 4 0,-27-7 0,1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5759,'13'1'155,"0"0"-65,-1 0-90,0 0 90,0-1-1,0 0 1,0 0 0,6 0 90,18 1-270,-13-1-359,22 1 254,-30-2 195,3 0 0,-11 0 0,-7 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5914,'4'4'180,"-1"0"-180,-3-2 0,2 0 0,-2 1 0,1-1 0,-1 0-90,1 1 90,1-1-90,0-1 0,1 1 90,10-2 0,-3 1 0,6-2 0,-6 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 5824,'0'9'359,"0"-1"-179,-1 1-90,1-1 0,0 1 0,0 0 180,2 4 360,1 13-630,-1-9-360,1 12 90,-3-22-854,1 6 1124,-1-7 0,-1 4 0,1-2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5809,'0'8'285,"-2"-1"-196,0 1 1,0-1-90,0 0 0,1-1 0,0 0 0,-1 0-359,0 2 269,1-3 90,-1 1 0,0-5 0,0 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5742,'0'0'0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5793,'19'0'301,"-1"0"-212,-1 1 1,-1 0 0,1 0 0,-2 0-90,1 0 0,-2 0 0,-1 0-90,18 0 0,-16-1-269,20 0 182,-25 0 177,6-1 0,-12 1 0,-1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5773,'13'0'51,"-1"0"-51,-1-1 0,0-1 0,-1 1 0,0-1 0,0 0 0,4 1 0,10 0-3,-7 0 3,13-3 0,-20 2 0,5-1 0,-8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5770,'17'0'234,"-1"-1"-144,-1 0-1,0 0 1,0 1 0,-1-1 0,0 0 90,6 1 90,12 0-720,-8-1 91,2 2 359,-24-1 0,-4 1 0,-4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9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5818,'-4'2'276,"-1"0"-187,2 0-89,-1 0 90,1-1 0,0 0 0,1 0 180,9 3-180,-2-1 270,20 4-180,-13-4 270,20 12-450,-22-7 89,12 27-89,-17-19 90,-4 40-90,-5-33 180,-12 38-90,6-36 270,-16 41-270,16-41 0,-6 19 0,13-30-90,2-1 90,0-1 0,8 11-90,-2-12 180,27 10-180,-15-19-90,51-9-90,-38-1-1259,60-21 899,-57 18 540,47-17 0,-55 21 0,15-7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4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5798,'17'-1'296,"-1"0"-207,0 1-89,-1-1 90,1 0-90,-1 0 90,-1 0-90,1 0 0,6 0 90,16 4-180,-11-2 90,30 2 0,-36-2 0,33 0 0,-35-1 0,29 0 90,-32 1-270,14 2 90,-23-1-354,-9 3 444,-3-3 0,-9 1 0,6-3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32 5770,'-4'1'54,"0"0"-54,2-2 0,-1 0 0,1-1 0,0-1 0,0 1-9,0 0 9,-7-5 0,3 3 0,-4-4 0,5 4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55 9332,'5'-2'0,"1"0"0,0 0-90,0-1 0,2 0-90,1 0-180,1-1 0,0 1-539,6-2-630,20-3 1475,-13 2 54,14-2 0,-22 5 0,0 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6004,'43'-5'3418,"4"-1"-2789,-27 3-539,0 0 0,-8 1-90,-7 1-90,4-1-90,-3 1-1439,12-2 810,-8 3 809,26 2 0,-18 1 0,16 2 0,-17-1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5824,'21'3'359,"0"0"-359,-1-1 0,-2 1 0,0-1 0,0-1-89,-1-1-1,1-1 0,0-1 0,1-1 90,8-3 0,-4 0 0,5-1 0,-7 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5798,'31'2'296,"0"1"-117,9 0-179,-9 0 90,8 1 0,-14-2-90,-2 1 0,15 1 0,-14-2-270,41 0 181,-37-3-243,48-8 332,-50 3 0,19-5 0,-28 5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5824,'26'1'359,"-1"0"-269,-1 0 0,-3 1 0,-1-1-90,-1 0 90,-1 0 0,-1 1-90,13 0-450,16 1 271,-10-1 179,23-5 0,-37-2 0,14-2 0,-15 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5815,'37'3'368,"-1"1"-278,-1 0-90,-2 0 90,-2 0 0,11 3-90,-11-1 0,46 4-90,-41-6 90,29 0-269,-9-6 179,-20 0-177,62-8 267,-58 4 0,31-5 0,-41 6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5798,'30'3'206,"0"0"-116,-3 1-90,0 0 0,-2 1 0,-1-1 0,0 1 0,-2 0 0,8 3-180,14 3 90,-12-4 90,18-1 0,-33-5 0,8-2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5824,'33'5'180,"0"0"-90,-3 1-90,-2 1 0,-2-1 0,-2 1 0,-1-1 0,0 0-90,10 2-90,38 4 146,-26-5 34,34 2 0,-52-9 0,6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0 5824,'-1'8'719,"-1"0"-539,1-1 0,0 0 90,-1-1-90,2-1 0,-1 1-90,1-1 179,2 2-179,5 8-90,-2-4-449,4 13 179,-7-13-1169,-2 38 1354,-2-27 85,-2 23 0,1-26 0,-1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5824,'36'2'270,"-1"0"-270,-3 1 0,-2 1 0,-2 0 0,-1 2 0,-1-1-90,-1-1 90,0 0-90,0 0 0,30-2 90,5-5 0,-1 0 0,-9-3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5762,'34'-3'152,"-3"0"-62,-1 0-90,-1 1 0,-2 0 90,0 2-90,-3 0 0,-1 1 89,9 2-89,19 6-89,-16-4 89,31 7-90,-46-9-90,39 2 180,-37-5-3,18-1-56,-6-1 53,-12 1 15,35-1-1,-34 3 37,31 1-39,-34 0 84,34 2 0,-32-2 179,42 1-179,-41-2 270,39 3-360,-41-2 90,30 6-90,-34-5 0,27 6-90,-28-5-450,23 1 361,-26-5 179,21-3 0,-22 0 0,10-2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5824,'42'4'989,"-5"-1"-899,-15 0 0,-2-1 0,-3 1 0,-1-1-90,-3 1-90,14 3 0,-12-3-450,17 3 360,-21-5 180,18-4 0,-17 0 0,10-4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3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6183,'-3'4'450,"1"0"-270,-1-1-180,0 0 90,1 0 0,0 0-90,0 1 0,0 0-180,2 7 0,0-5-359,1 6 359,0-9 180,1 0 0,-2-2 0,0-1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3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5914,'-2'6'629,"1"0"-449,-2-1-90,1 0-90,1 0 0,0-1 90,1 3-90,1-1-360,3 3 270,-1-6-539,4 2 567,-6-4 62,2-1 0,-3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3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0 6183,'-2'3'360,"1"0"-270,0-2-90,0 1 90,0-1-90,1 0 0,0 1 0,1 1-90,0 0-629,3 0 600,-3-1 119,2 0 0,-3-2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4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5742,'-3'6'20,"0"-2"-20,0 0-3,0-1-5,-1 1-1,0 0 9,-1 0 0,0 0 0,0-1 0,-1-1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4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5734,'0'0'0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4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13 5779,'-1'3'45,"-1"-3"-45,1-1 0,-1-2 90,2 1-90,0 0 0,-1 1 90,-1-2 0,1 2-1,1-1 1,2 2-90,1 0 0,-1 0 180,4 2-90,-2 0 0,9 2-90,-6-1 180,16 2-180,-14-3 90,18 4 0,-17-4 0,19 6 0,-17-5 0,21 5-90,-21-4 0,10 0 0,-13-2 90,2 2-90,-2-1 0,11 3 0,-10-4 0,18 0 0,-17-3 0,19-7 0,-18 4 0,13-5 0,-17 7 0,8-1 0,-11 3-360,4 4 270,-8-1-630,1 5 631,-2-4-198,-1 1 228,1-5 59,-1 0 0,1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5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5824,'4'4'90,"-1"0"-90,-1-2 90,0 1-90,0 0 0,0 0 90,0 2-1,3 2 91,7 8-180,-4-5 270,18 9-270,-16-14 90,22 9 0,-19-9-90,25 5 0,-23-8 0,22 0 0,-22-4 0,24-1 0,-22 2 0,26-1 0,-28 1-90,21 1 0,-26 1 0,6 0 0,-12-1 0,-2 0 0,1-1-269,1-3 269,-1 0 90,1-5 0,-3 3 0,-1-3 0,-1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6004,'-1'12'1169,"0"0"-809,-1 1-1,0 0 1,1 0 0,0-1-90,0 0-90,1-2 180,-4 5-180,4 12-180,-1-3 0,3 3-720,1-2 360,-3-14-629,2 11 539,-2-12 0,0 3-179,2 1 449,-2-3 180,-1 10 0,0-9 0,0 5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6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60 150 5762,'-8'0'45,"1"-1"-34,2 1-5,-1 0-6,1 0 0,0 0 0,-1 0 0,2 0 90,-3 1-90,4 0 90,0 0 0,9-2-90,-2 1 179,16-5-89,-10 4 180,24-5-180,-19 4 180,30-3-180,-28 2 180,32-2-180,-32 4 90,27-2-180,-31 2 269,19 2-269,-21 0 270,18 3-270,-16-2 180,22 3-90,-22-2 90,29 4-90,-25-4 90,32 7-90,-31-5-90,29 10 0,-31-8 90,24 7-90,-26-9 0,22 5 0,-23-7 0,21-3 0,-22-2 0,17-8-90,-17 5 180,20-8-90,-19 8 0,23-8-90,-23 9 180,23-6-90,-24 7 0,23-5 0,-22 6 0,22-5 0,-21 5 0,20-7 90,-21 5 0,29-10 0,-26 8-90,25-8 90,-29 8-90,20-7 0,-20 8 0,17-8 90,-20 8-90,12-6 0,-16 8 0,8-5 0,-11 6 0,3-4 0,-5 5 0,-1-2 0,-1 3 0,-6-1 0,5 1-270,-4 0 90,7 0-1169,-2-2 989,0 0-720,-6 1 901,4 1 179,-5 2 0,7-2 0,-2 2 0,1-1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5759,'9'3'65,"0"-1"25,1 0-90,-1 0 90,1-1-90,-2 0 0,1 0 0,-1 0 0,9-3 0,14-6 0,-8 2-90,22-4 0,-32 8 53,21-1 3,-19 2 18,10 3 16,-14-1 0,0 2 0,-8-2 0,-1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5739,'17'2'85,"-5"0"-85,-1-3 0,-7 1 0,0 0-6,1 0-36,1-1 22,-3 0 20,8 0 0,-5 1 0,6-2 0,-3 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5762,'15'0'152,"-1"0"-62,-1 0-90,-1 0 90,-1 0-90,-1 0 89,6-2-89,-1 3 0,-2-2-359,-5 2 342,-8-1 17,-1 0 0,1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9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43 5753,'-7'-1'26,"1"1"-21,2-1-5,0 1 3,1-2-3,0 1 3,1-1 5,1-5-2,1 3 14,2-3-20,-1 5 0,-1-3 0,0 4 0,1-4 0,0 4-54,3-1 40,-2 1 14,0 1 0,-1-1 0,-1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0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76 5762,'-5'3'62,"-1"-1"-62,3-1 0,-1-1 90,0-1-90,0 0 0,0 0 90,0 0 0,-6-1-1,0 0-89,-1 1 90,-3 1 0,8 1 90,-8 0-180,9-1 180,-9 1-180,10-1 90,-6 2-90,7-2 0,-1 1 90,3 0-90,7-1 90,-2-1 0,4 0 0,-2-1 0,-1 1 180,6-1-180,-3 0 449,22 0-449,-16 0 180,24 0-180,-23 2 180,23 0-270,-22 0 0,24 0 0,-27 1 90,17 1-90,-22 0 90,4 1 0,-9-3 180,-5 3-180,0-1 179,-13 2-179,7-2 0,-14-1-90,12-1 0,-19 0 0,16 0 0,-23-2 0,24 1 0,-12 1 0,19 0 0,-1-2 0,6 1-90,8-3 90,-1 2-899,24-5 449,-15 3-1529,32-11 1709,-29 8 270,39-12 0,-37 11 0,18-5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0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27 5756,'1'-5'158,"0"0"-158,1 2 90,-1 0-90,0 0 90,1 1-90,-1 0 0,1 0 179,1 0-89,0 4 0,1-2 0,0 8 0,-3-4 180,3 13-180,-3-8 180,2 20-180,-3-15 360,-1 27-361,0-24 271,-5 33-270,3-30 180,-7 27-180,5-27 90,-9 30-90,7-29 90,-10 34-90,11-37-90,-6 25 0,10-29 90,-2 14-180,3-20 90,2 4-90,0-10-1439,7-3 989,-5-2-539,9-10 899,-7 5 180,3-8 0,-5 7 0,1-4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1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7803,'1'4'989,"0"0"-719,-1-2-90,0-1 809,0 0-1079,2 0-90,-1 0 0,2 1-269,-1-1-631,0 0 451,-1-2 89,0-1-725,4-7 1265,-3 2 0,2-6 0,-2 3 0,0-1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1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6004,'4'6'449,"-1"0"-269,-2 1 0,-1 1-90,-1 2 90,0 1 0,-1 1-90,1 2 719,-6 33-719,4-22 270,-8 51-270,7-49 90,-2 44-180,5-47 0,1 35 0,2-41 0,7 25 0,-3-30 0,5 8 0,3-9 0,-4-5 90,16 1-90,-12-6-990,30-13 631,-26 4-721,23-16 810,-30 14 270,10-21 0,-15 17 0,3-12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 5824,'-2'4'629,"-1"0"-449,0-1 0,1 2 0,-2 1 90,1 2 0,-1 2 989,-9 27-989,5-13 44,-8 23 1,-1 2-315,4-9 45,-5 13 0,1-2-45,6-17 0,-10 48-90,15-50-1349,-6 48 900,9-53-1350,-2 41 1802,3-45 87,-1 15 0,1-23 0,1-1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5914,'-1'11'809,"-1"1"-539,-2 1 0,0 2 0,-2 0 0,0 1 179,-3 5-89,-3 17-450,5-15-1349,1 19 989,8-32 450,4 11 0,-4-14 0,2 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2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5914,'2'3'180,"-1"0"-91,0-3 1,0 1 0,1 0-90,2 0 90,0 0 0,1 0 360,21 0-360,-12 0 0,29-3 0,-25 1-90,39-4-90,-34 2-630,30-6 450,-38 5 270,10-9 0,-17 6 0,3-5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3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55 5824,'1'-7'359,"-1"1"-269,2 4 0,0-1-90,2 0 90,1 0 0,1 0 360,21-8-360,-13 5 180,28-3-90,-26 8 449,23 22-539,-24-7 90,16 36-180,-23-26 90,-1 56-90,-9-43 45,-8 18 0,-3 1 45,-1-13-90,-7 16 0,-2 0 0,5-18 45,-2 7 0,-1-2-45,7-14 90,-21 46-90,23-51 0,-11 32 0,19-44 0,0 13 0,5-18 0,20 13 0,-8-15 0,42 5 0,-30-11 0,54-5 0,-47 0-540,51-6 90,-55 6-1348,37-5 1528,-46 5 270,10-1 0,-23 4 0,-3-1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44.66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68 25 6273,'-5'4'0,"0"0"0,3-3 180,2 0-180,-2 2 0,1-1 90,0 1-90,1 1 0,-1-2 0,1 2 0,-1-1 90,-2 3-90,1-2 0,-2 5 90,4-5 0,-1 6-90,0-6 0,1 6 0,0-9 0,-1 3 0,-2-3 0,1-1 0,-2 4 0,1-3 0,1 1 0,-5 2 0,4-2 90,-6 4-90,7-4 0,-1 0 0,6-8 0,-1 2 0,1-6 0,1 2 0,-1 0 0,4-7 0,-3 7 90,5-8-90,-5 12 0,4-7 0,-4 7 0,8-9 0,-7 7 0,9-7 0,-9 10 0,4 0 0,-6 4 0,1 4 0,-3-2 0,-3 8 0,0-7 0,-2 8 0,3-8 0,-4 6 0,1-6 0,-7 5 0,6-5 0,-10 5 0,10-5 0,-8 4 0,10-5 0,-4 1 0,6-3-989,-2 0 809,3-7 180,0 1 0,-1-5 0,1 3 0,-2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46.3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 46 6094,'-4'4'89,"0"-1"1,4-3-90,3 3 0,0-6 0,0 5 90,0-6-90,-1 3 0,1-1 0,5 0 0,-3 1 0,8 2 0,-10 1 90,4 4-90,-6-3 90,0 8-90,-2-6 90,-5 12-90,3-10 90,-6 9 0,5-10 0,-6 8 0,6-9 0,-7 3-90,8-6 0,-5-2 90,6-3-90,-1-8 0,2 5 0,2-13 0,0 11 0,4-12 0,-3 13 0,7-12 0,-4 13 0,11-10 0,-9 11 0,12-6 0,-14 9 0,8 1 0,-10 3 0,1 9 0,-5-6 0,-4 15 0,1-12 0,-7 15 0,5-15 90,-10 11-90,9-13 90,-6 6-90,9-11 90,-3-2-90,6-3 0,-1-14 0,4 9 0,5-19 0,-3 19-630,1-11 270,-3 14 360,3-9 0,0 9 0,5-6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47.6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 73 5824,'6'-6'90,"-2"2"-90,-2 1 0,0 2 90,0-3-90,-1 2 90,1-1-90,-1 0 89,1 1 91,0-2 270,5-2-360,-2 1 540,13-4-450,-11 5 359,17-4-449,-16 6 0,11 3-90,-14 2 0,6 12 0,-8-6 0,-1 18 0,-3-16 0,-8 20 0,4-20 0,-11 17 0,9-18 90,-10 7-90,10-13 180,-13 1-180,12-6 90,-9-4-90,11 0 90,-7-16-90,9 12 0,-4-17 0,8 17 0,10-15 0,-4 14 90,22-16-90,-15 17-90,21-11 90,-22 15 0,14-4 0,-18 10 0,5 4 0,-11 0 0,-4 9 0,-3-6 0,-14 15 0,9-13 0,-19 16 0,19-17 0,-15 8 0,17-13-90,-7 0 0,12-5-809,-2-3 359,5 1 540,12-12 0,-3 7 0,11-8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48.93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171 1 5759,'8'0'45,"-2"1"-31,-3 0-8,-1 1-6,-1 0 0,0 1 90,-1 0-90,0 0 90,-1 2 179,-6 10-269,1-5 360,-20 18-270,15-18 270,-18 14-180,20-16 360,-11 9-451,13-10 451,-9 4-450,12-8 180,-7-3-270,9-2 0,-3-10 90,4 6-90,2-14 0,1 11 0,8-21 0,-5 18 0,8-16 0,-7 21 0,7-7 0,-7 9 0,7-1 0,-10 6 0,5 5 0,-6-1 0,-3 11 0,-1-8 90,-10 14 0,6-12-90,-14 8 0,12-12 90,-18 3-90,17-6 90,-12 0-90,16-4 0,-3-7 0,7 4-90,7-13 0,-2 10-810,11-10 541,-8 13-1350,8-6 1439,-11 9 270,10 2 0,-9 2 0,5 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0.5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196 0 5798,'-5'5'116,"0"-2"-116,2-1 90,1-1-90,0 1 0,-1-1 90,0 1-1,-5 5-89,4-3 90,-7 3 0,8-5 0,-5 1-90,6-2 180,-4 3-180,4-2 1799,-3 0-1709,10-9-90,-3 4 90,5-5 0,-2 4-90,-1 2 90,5-4-90,-3 3 90,9-4-90,-9 5 0,6-1 0,-9 4 0,3 8 0,-5-4 0,0 14 0,-3-11 90,-12 18-90,6-14 90,-20 23-90,16-22 90,-21 16-90,19-19 270,-24 14-270,24-17 0,-16 5 90,25-12-90,-2-11 0,8 4 0,6-18 0,-2 13 0,17-22 0,-11 20 0,22-19-90,-21 24 90,19-10 90,-21 16-90,13 4 0,-17 3 0,7 10 0,-11-8 0,-2 11 0,-4-10-540,-8 7 90,4-10-2248,-23 3 2611,18-5 87,-13 1 0,17 0 0,-1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1.95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157 107 6633,'-6'-2'360,"2"0"809,3 2-809,0-3-270,-1 0 0,2-1 0,-1 0 0,1 0-90,0-1 90,-1 0-90,1-2 0,0 1 90,2-5-90,7-4 0,-4 3 90,11-3-90,-10 11 0,8 0 0,-9 4 0,5 11 0,-7-4 0,-2 17 0,-3-12 90,-12 28-90,7-24 0,-13 22 0,12-26 0,-13 12 0,12-16 90,-13 8-90,16-12 90,-7-2-90,11-4 0,4-13 0,2 6 0,7-16 0,-6 15 0,11-13 0,-9 15 180,8-8-180,-10 13 179,4-1-179,-7 4 180,0 7-180,-4-3 90,-10 13-90,4-8-629,-21 19 89,15-16-2069,-25 24 2250,25-21 359,-14 20 0,19-20 0,-1 7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2.88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5 192 5823,'-1'-6'540,"0"1"-360,1 3 270,0 1-360,0-3 90,0 2 180,0-2-270,3 3 0,-1-2 89,2-6-89,-1 1 270,8-19-270,-4 14 90,16-24-90,-13 24-90,16-16 90,-16 20 0,15-7-90,-16 14 90,7 4-90,-14 4 90,-8 21-90,1-14 90,-18 30 0,13-26 0,-22 25-90,20-28 90,-17 12-90,20-18 0,-10-1 0,14-7 0,1-16 0,5 4-90,15-26 90,-8 22-90,23-25 90,-18 28 0,15-14 90,-19 20-90,3-3 0,-10 8 0,-11 10-180,2-2-180,-9 7 0,10-8-1619,-7 5 1530,8-7 449,-3 4 0,8-7 0,0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3.97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58 201 6004,'-7'-1'269,"0"1"-269,4 0 90,-2 0-90,1-1 90,1 1 0,-1-1 270,-1-1-270,2 1 90,2-5-90,2 4 360,7-10-360,-4 7 359,7-10-359,-6 8 270,10-11-270,-8 9 90,16-17-180,-13 17 90,16-14-90,-18 17 90,12-4-90,-15 9 90,6 4-90,-9 1 0,-4 15 0,-1-9 90,-10 17-90,6-15 90,-20 22 0,16-21-90,-15 14 0,19-21 0,-11-1 0,10-5 0,-6-13 0,11 4 0,12-31 0,-1 22 90,14-29-90,-12 32 0,13-17 89,-14 21 1,10-7 0,-12 16 90,7 8-90,-10 0-90,3 20 0,-7-14 180,-7 20-180,1-18 180,-13 22-180,9-23-899,-20 14 359,18-23-1619,-18-1 1529,19-7 630,-10-12 0,13 6 0,-3-7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6094,'-4'6'1259,"0"-1"-989,-1-1-180,0 0 0,0-1-1,2 0-89,0-1 0,0 1-89,1 0-91,0 0-90,2 0-900,4 0 1170,1-7 0,1 2 0,-1-6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8.9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10 5824,'6'-2'90,"0"-1"-90,-4 3 0,0-2 0,1 0 359,-2 1-269,3 1-90,-2 2 0,1 0 90,0 0-90,0 0 0,0 0 180,3 3-90,10 13 0,-5-5 90,16 20-90,-16-21 0,23 20 0,-20-20-90,20 16 0,-21-17-180,24 23 0,-24-20-360,14 18 360,-22-22 180,1 3 0,-6-7 0,0-1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9.30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16 542 6273,'-7'1'450,"1"0"360,5-1-271,0-2-539,2-2 90,-1 0 0,3-3-90,-1 2 90,2-1-90,0-1 90,10-14 0,22-27-180,-9 11-1606,9-8 0,0 0 1696,-7 12 0,24-29-90,-30 36-270,9-8 91,-9 10-1081,24-27 1081,-27 29 269,20-19 0,-31 32 0,3-1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00.19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43 38 5914,'6'-3'90,"0"0"-90,-3 3 0,1-1 90,0 1-90,1-1 89,3-1 1,9-1 0,-6 1 90,20-6-180,-21 6 0,14-6 0,-19 7 0,5-1 0,-8 1 0,-10 6 0,3-2 0,-8 5 0,7-5 90,-4 3-90,5-2 90,-9 4-90,10-6 90,-7 5-90,7-3 0,-9 12 0,8-7 0,-11 22 0,11-17 0,-10 30 0,10-27 0,-7 35 0,8-32 0,-6 39 0,7-37 0,-7 38 0,6-40 90,-2 29-90,5-34 90,4 16 0,-1-23 0,6 8-90,-3-11 270,10 8-180,-8-9 90,19 7-180,-16-9-90,19 2-90,-18-4-900,18-4 721,-19 1 359,12-11 0,-15 6 0,4-5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17.83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140 4 6813,'-6'3'0,"1"-1"0,4-2 0,-1 0 0,-2 1 0,2 0 0,-2 1 0,2-1 0,-1 1 0,1 1 0,-2 0 90,-6 7 0,4-4 90,-9 13-180,10-12 0,-8 13 0,9-12 0,-6 16 0,6-14 0,-6 20 90,6-18 0,-6 22-90,6-20 270,-4 19-270,7-21 180,1 14-91,3-17 91,6 9-90,-4-13 90,13 10-180,-10-10 180,13 5-90,-13-9 270,17-5-360,-14 0 180,21-15-180,-20 10 90,20-19-90,-21 17 0,19-27 0,-19 22 0,13-27 0,-15 25 0,11-32 0,-14 31 90,5-21 0,-10 30 179,-5-10-269,1 13 0,-10-4 0,6 9-269,-20 2 89,15 1-1080,-26 8 811,25-4-1260,-21 9 1636,21-9 73,-8 4 0,11-5 0,0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18.7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71 0 6543,'8'0'90,"0"0"0,-3 2-90,-1-1 90,1 0-90,-1 0 0,0 1 0,0 0 90,5 5-90,-5-3 90,7 4-90,-9-6 0,1 3 0,-1-3 90,-2 6-90,0-4 0,-4 9 0,1-7 0,-3 12 0,4-11 0,-4 12 0,4-12 0,1 11 0,1-10 90,4 15-90,-2-13 0,0 20 0,-1-19 90,-1 16-90,0-16 90,-1 22-90,1-19 90,-1 21-90,1-24 0,0 17 0,0-18 0,-1 22 0,0-22 0,-1 19 0,0-19 0,-3 18 0,3-16 180,-5 18-90,5-20 179,-3 14-269,4-17 90,-3 9-90,4-11 0,-1 4 0,1-7 0,0 1 0,0 0 0,-1-1 90,0 1-90,-1-1 90,0 0 90,0 0 90,0 0-90,1 0-90,1 2 0,0-2 90,-3 4-180,-1-4 90,-7 2 0,6-4 0,-9 2-90,9-2-450,-10-4 0,9 1-2338,-6-18 2706,8 11 82,1-10 0,3 10 0,1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19.7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5914,'7'1'90,"-1"0"89,-6-1-179,-4 4 0,2-3 270,-3 2-270,10 0 90,-4-2-90,5 3 90,-4-1 0,1 1 90,0 4-90,0-1 180,7 16-180,-4-11-90,4 10 90,-4-12-90,3 7 0,-1-4 0,13 14 0,-11-14-630,16 13 450,-19-18-449,9 7 539,-13-11 90,-2 1 0,-6-3 0,-4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19.93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1 318 5271,'5'-9'180,"1"0"356,0 3-446,0-1 153,2-2-153,1-1 77,0 0-77,2-2 270,30-28-360,-19 19-180,45-39 0,-45 42-630,37-25 631,-38 30 415,18-14-236,-26 19 0,0-2 0,-5 5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0.5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146 1 5815,'8'0'9,"-2"0"-9,-5 0 90,1 2-90,-1 2 0,0 0 0,-1 1 90,-1-1-90,0 0 90,-3 4-1,-4 10 1,2-4 0,-12 22-90,11-21 90,-17 31 0,15-25 90,-17 36-180,16-36 90,-14 31 0,16-34-90,-7 26 0,11-27 180,4 23-180,3-29 90,6 13 0,-3-19-90,13 8 0,-9-9-180,22 4 0,-20-8-540,22-5 541,-22 0 179,12-13 0,-18 8 0,2-7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0.7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0 137 5824,'5'-10'270,"0"0"-181,0 3 1,0-1 0,1 0 0,2-1 90,0-1-90,2 1 360,21-13-540,-15 12-450,31-13 360,-32 19 180,24-1 0,-30 4 0,11 2 0,-17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1.0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72 0 5914,'-6'13'629,"1"0"-269,1-1 0,0 0 0,-1 1-1,1 2 361,-3 8-90,-8 24-630,7-18-450,-4 29 90,11-45-1259,3 12 1169,1-22 450,6-6 0,-4-1 0,2-7 0,-3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42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10 662 5824,'-2'-3'0,"-1"0"0,2 1 0,-1 0 0,2 0 0,-1-1 0,1 1 0,0-1 0,0 1 90,1-4-90,2-5 0,-1 2 90,4-9-90,-4 11 90,5-10-1,-4 11 91,6-11-180,-5 9 180,20-28-90,-12 19 0,31-37 0,-25 32 180,33-41-180,-29 35 0,35-54-90,-37 51 90,23-41-90,-29 46 90,12-30-90,-19 38 90,6-14-90,-11 28 0,1 6 0,-1 4 0,6 17 0,-4-11 90,14 26-90,-11-22 180,9 31-180,-12-28 179,1 28-89,-5-28 90,-7 23-180,2-27 180,-19 21-90,12-26 180,-29 15-180,23-19 360,-41 5-360,35-9 359,-43-4-359,45 0 0,-30-7-90,36 6-180,-14-2 0,22 4-2608,3 3 2158,8 0 630,15 5 0,-6-5 0,9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 5801,'2'5'293,"-1"0"-204,0-1 1,0-1 0,-1 0-90,0-1 90,0 0 0,0-1 180,-2 2-270,1-1-180,-7 15 0,4-9-90,-4 14 91,4-12 179,-6 17 0,3-14 0,-3 11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1.80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213 0 6453,'6'7'360,"0"0"-270,0-5 0,1-1 0,0 0 0,1-1 0,-1 0 0,1-1-90,0 1 90,11-2 0,-10 2-90,11-3 0,-16 3 180,0 2-90,-6 1-90,-2 2 89,-1 1-89,0-1 0,1 0 0,-1 3 90,2-3-90,-5 7 0,4-6 0,-6 11 0,7-11 0,-5 11 0,6-11 0,-1 10 0,2-10 90,0 9-90,1-10 90,0 10-90,-1-7 180,-2 12-90,1-11 0,-3 16-90,3-15 90,-3 20-90,4-19 0,-2 21 0,2-21 0,0 18 0,-1-20 0,1 11 0,1-13 0,-1 8 0,2-9 0,-2 11 0,0-11 0,-1 9 0,0-11 0,-1 8 90,2-9 0,-3 7-90,3-7 90,-2 5-90,2-6 90,-6 9-90,4-7 90,-7 7-90,6-7 180,-9 6-90,8-7 180,-16 6-270,13-7 269,-16 5-269,16-6 90,-15 4-90,15-4 0,-16 0 0,15-2-899,-15-5 449,16 2-1439,-7-6 1349,12 4 540,3-7 0,2 6 0,3-2 0,-2 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2.55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12 5914,'3'-6'269,"-1"2"1171,-2 3-1350,4 7 89,-2-3-89,4 8 0,-2-4 0,1 2 90,2 0-90,1 2 0,1-1 0,1 1 0,24 21-90,-16-16 0,34 31-90,-36-33-1169,22 21 899,-28-25-809,6 9 1124,-14-15 45,-3 2 0,-2-4 0,-4 0 0,-1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2.74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0 425 5824,'3'-9'359,"0"0"-269,1 1 0,2-2 90,1-1-90,1-1 90,1 0 0,2-1 90,8-8 90,31-30-360,-17 18-45,8-6 0,-1 1-135,-12 13-630,36-29 540,-43 36 270,23-17 0,-30 25 0,8-7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3.32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109 53 5914,'8'-7'180,"-1"1"-91,-1 2-89,2 1 90,0-1 0,1 1-90,1-1 90,2 1 0,18-4-90,-15 3-90,21-2 90,-27 5-90,5 0 90,-11 1 0,-3 0-90,-5 2 90,-2 0 0,-1 1 90,-9 6-180,8-3 180,-18 15-90,16-10 90,-16 25-90,16-20 180,-16 34-180,15-30 0,-20 41 0,20-38 0,-19 38 90,22-40 0,-11 26-90,14-32 90,-4 18-90,8-21 180,1 12-90,3-17 270,7 10-270,-4-12 90,8 7-180,-7-8-90,10 8 0,-10-8-810,9 6 540,-9-7 360,6-1 0,-9-1 0,2-2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3.7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49 5914,'10'-10'359,"-1"2"-269,-2 2 90,0 2 0,1 0 90,0 0-90,0 0 0,0 0 539,13 0-269,1 9-360,0-3 0,-4 19-90,-16-10 90,-4 25-90,-2-18 270,-17 31-180,10-30-90,-10 14 90,0-10-90,9-8 0,-7 6 90,8-6-90,5-6-90,-1 10 90,9-13-450,18 2 90,-6-8-1439,28-9 1439,-26 3 360,25-11 0,-25 9 0,8-6 0,-13 6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4.26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201 5 6453,'-6'-2'360,"1"0"809,4 1-1169,8 4 90,-3-2 0,6 2-90,-6-1 90,0 0-90,1 0 0,1 6-90,-2-3 90,5 10 90,-5 3 0,0-3-90,-1 13 0,-2-18 90,1 23-90,-2-19 0,1 11 0,-2-12 90,0 6-90,0-4 90,-1 22-90,1-20 0,-3 22 0,3-27 0,-3 21 0,2-23 0,-2 16 0,1-19 90,-4 10-90,2-11 90,-8 10 0,7-11 90,-14 9-180,12-10 180,-15 6-90,16-8 90,-10 4-90,11-5-1,-10-1-89,10 0 0,-10-4 0,9 2-179,-10-5-1,11 4-1619,-13-5 1169,12 5 630,-9-4 0,12 4 0,-3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5.2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32 5824,'2'-10'90,"-1"2"0,-1 6 0,1-1-90,0 1 89,0 0-89,2 0 90,-2 0 90,3 1 270,9 6-360,-4-1 630,18 15-451,-15-9 361,25 23-540,-22-20 0,32 22-90,-30-23-540,30 13 180,-31-17-719,18 8 809,-24-12-528,0 4 798,-10-5 0,-7 3 0,-2-2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5.40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0 385 6004,'7'-13'539,"-1"0"-359,0 1 0,2 0-90,2-3 90,1 0 90,10-9 269,22-19-449,-11 12-180,41-32-89,-45 41-1081,48-30 900,-49 36 360,33-17 0,-41 25 0,10-4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5.91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151 0 5914,'-4'8'180,"-1"-1"-91,2-1-89,-1 0 90,0 1 0,0 0-90,-1 2 90,0 0 0,-2 7 0,1-3 450,-13 34-90,1-2-360,0 5 359,-4 12-359,15-40 180,-7 30-180,11-35 90,0 17-180,5-25 180,8 11-180,-5-15 0,14 7 90,-10-10-360,25-3 0,-20-2-809,25-10 629,-25 7-742,21-18 1192,-21 12 0,10-8 0,-19 10 0,-1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6.11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0 158 5914,'5'-7'629,"0"-1"-449,0 2 0,-1 0-90,3-1 90,0-1 0,8-5-90,24-14-180,-15 9-630,29-13 450,-36 22 270,23-3 0,-26 9 0,9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5824,'4'4'270,"-1"0"-181,-1-1 1,-2-1 90,1 1 0,-1-1-90,0 1 270,2 0 180,2 3-450,-2-2-270,5 8-180,-6-3-540,-2 15 392,-8 3 508,-2-2 0,-2 1 0,5-13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6.69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108 12 6004,'-11'0'719,"4"0"-449,4 0 1349,3 0-1529,6-2 0,-3 0-90,6-1 0,-3 1 90,1 1-90,2-1 90,9 4-90,-8 0-90,6 7 90,-15-3 0,-7 16 0,0-10 0,-24 25 90,16-22-90,-14 13 0,16-18 0,-3 4 0,4-5 0,-13 9 0,15-12 0,-6 4 0,14-10 0,10-7 0,-1 2 0,17-9 0,-13 8 0,22-6 0,-20 8 0,24 2 0,-25 3 0,17 13 0,-21-6 90,11 19 0,-15-17 90,1 21-90,-7-20 179,-14 22-179,6-21 90,-28 23-180,20-23 90,-25 15-180,25-19-90,-21 8 1,24-12-1441,-14-4 1081,22-4-1114,9-23 1653,4 12 0,10-14 0,-6 14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7.29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182 1 6094,'11'0'449,"-1"0"-269,-4 1 90,1 0-90,1 0 180,0 0-90,1 1-1,1-1-89,-1 0 270,6 0-450,-5 0 90,9 0-90,-12 0 180,4 2-180,-9-2 90,1 6 0,-3-4-90,0 4 90,-3 4-90,1-4 90,-7 22-90,5-15 0,-8 28 0,8-23 0,-6 37 90,7-32-90,-7 48 0,6-44 90,-3 46-90,5-48 0,0 31 0,2-38 0,3 34 0,-2-33 0,-1 34 0,-1-39 0,-4 20 0,4-25 0,-5 14 0,4-16 0,-6 7 0,5-12 0,-8 5 90,5-5 89,-17 5-179,11-5 360,-27 6-270,23-8 0,-28 2-90,29-4-1079,-21 1 449,26 2-1619,-7-1 1800,15 0 449,0-1 0,2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8.16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6094,'7'2'179,"-1"-1"-179,-4 1 90,1 0 0,-1 1 0,2 0 0,-1 0 0,1 0 0,0 2 0,1 0 0,0 0 0,0 2 270,4 8 359,2 21-629,-2-11 0,6 26-90,-11-35-270,10 19 1,-9-25-901,6 5 900,-7-14-269,6-3 513,-8 1 26,2-3 0,-4 4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8.37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32 530 5804,'-8'3'379,"1"-2"-199,2 0-90,2-2 90,-1 1-90,2-2 0,0-1 180,2-6-180,2 1 450,13-19-450,-4 11 539,37-50-539,-26 36 0,9-11 0,0-1-90,-9 11-135,10-11 0,0 1-135,-8 10-809,33-37 629,-40 50 450,18-15 0,-23 23 0,7-5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9.01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250 14 6004,'6'-5'359,"-1"1"-269,-3 3-90,0 0 90,1 0-90,-1 0 90,1 1 270,0-1-270,-10 2-90,6-1 90,-8 1 0,5 1 0,1 0 90,-6 3-90,5-3 179,-8 5-179,8-3 360,-11 9-450,9-6 90,-12 13-90,10-11 0,-13 22 0,12-16 0,-18 36 0,16-28 0,-18 42 0,19-41 0,-13 34 0,16-37 0,-7 29 0,9-30 90,-6 32 0,8-35 90,-2 23-90,4-28 90,2 15-90,0-19 0,6 14 0,-3-15 0,12 7-90,-8-11 0,19 1 0,-14-5-540,22-2 180,-21-2-989,16-8 899,-19 5-624,12-20 1074,-15 16 0,5-11 0,-9 12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9.2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0 180 6183,'10'-5'540,"0"0"-360,-1 1 0,1 0 0,2-2 0,1 0 90,3-2 539,38-22-719,-25 13-540,52-28 180,-57 31-1439,24-11 1440,-38 21 269,5-2 0,-15 6 0,0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9.61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150 0 5779,'-3'10'135,"-1"1"-45,-2 1-90,0 0 90,-1 0-90,-1 0 89,0 1 361,-14 24-360,10-17 360,-18 33-450,22-37 270,-9 19-180,13-26 180,-7 10-181,8-15 181,4 3-180,1-6 180,14 0-270,-7-1 180,21 0-180,-16-1 90,32-3-180,-29 0-720,32-5 541,-33 4-91,10-2-630,-11 0 811,-6 2-178,10-5-491,-12 5 0,4-2 0,-6 4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9.8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181 1 6094,'-7'7'269,"0"1"-89,2-3 0,-1 3 0,1 0 90,-1 2 449,-3 7 721,-14 26-1260,8-14 359,-21 43-539,24-47 90,-17 40-180,21-45-899,-4 25 449,11-33-1709,2 5 1890,0-15 359,6-5 0,-3-1 0,3-3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0.58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263 1 6273,'7'1'270,"-2"0"-180,-3-1 270,0 0-180,2-1 0,-1 0 0,1 0 90,-1 1-91,-1 1 91,1 0 90,2 0-270,-2 0 0,4 2-90,-6-1 90,2 4 0,-1 5-90,-1-1 0,0 18 0,-1-16 0,2 24 0,-1-20 0,7 33 0,-5-28 0,6 30 0,-6-33 0,5 35 0,-6-32 0,5 30 0,-5-35 0,1 31 0,-3-30 0,-3 31 0,-1-32 0,-8 31 0,6-27 0,-8 29 0,9-34 0,-4 14 0,7-21-90,-4 11 180,4-13-90,-3 10 0,3-11 0,-8 7 0,5-8 90,-14 8 0,10-8 629,-27 6-629,20-7 270,-30 4-270,28-6-360,-30 4 0,29-3-2788,-21 4 2339,31-4 719,-6 0 0,12 0 0,-3-1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2.44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59 5824,'6'-3'0,"-1"0"0,-5 1 0,1 0 0,0-1 0,0 0 90,0 0-90,-1 1 90,0 0-90,-2-1 90,2 0-1,-1 0-89,3 1 0,-1 0 0,1 0 0,-1-1 0,1 1 0,0 0 0,1-2 0,-2 3 0,2-3 0,-1 4 90,1-3 1080,-2 2-1080,-2 7 0,1-4 0,-4 6 0,4-6 89,-1 0-89,1 2 0,-2 0 0,1 3-90,0-3 180,-2 5-180,2-6 90,-1 4-90,2-4 990,0 1-990,2-1 0,-1 0 0,2 1 90,-1 1-90,0 1 179,3 11-179,-2-7 90,6 21-90,-4-20 0,5 16 0,-5-17 0,10 18 0,-9-15-180,10 21-89,-10-21-1440,7 13 1169,-8-20-832,2 1 1372,-6-9 0,-2-2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5914,'-1'6'719,"-1"0"-449,0 1-90,-1-1 90,0-1-90,0 1-90,1-1 90,-1 0-91,0 2-268,0 8-1,1-5-900,1 18 810,0-16 270,-6 30 0,2-23 0,-5 16 0,3-16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2.7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0 491 6273,'6'-10'270,"1"0"-90,-2 3-90,1-2 0,0-1 90,2-1 90,7-8 180,19-26-361,-8 13 136,7-9 0,1 1-135,-8 9-405,10-11 1,0 0 44,-12 14-990,34-33 991,-39 45 269,19-10 0,-27 21 0,5-1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3.3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105 48 6543,'5'-6'360,"3"1"-180,-1 3-90,2 0 90,1 0-90,-3 0 0,-1 0 0,-1-1-90,0 1 90,0 0-90,0 0 0,6-1 0,-1-1 0,1 0 0,-5 1 0,-7 2 0,-5 0 0,3 0 0,-7 0 0,6 2 0,-2 0 0,3 1 0,-2 1 0,2 1 0,-6 11 0,4-7 0,-9 23 0,8-16 0,-11 25 0,10-22 90,-20 44-90,17-37 179,-20 48-89,21-51 180,-12 30-180,14-36 90,-3 12-180,8-22 90,2-2-90,4-11 180,0-1-180,1 0 360,-1-1-270,-2 6 0,0-1-90,0 4 0,0 0 0,1 1 0,7-1-90,-5 0-450,10-2 270,-9-1-1349,14-7 1259,-11 3-432,18-14 792,-18 11 0,8-7 0,-11 10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3.59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53 6004,'5'-6'449,"0"1"-359,-2 3 0,0 1-90,1-1 90,0 0-90,1-1 90,-1 1-270,9-4-449,4-2 449,-1 1 180,1 0 0,-13 6 0,-1 0 0,-3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4.4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83 1 6273,'-7'0'90,"2"1"-90,3 0 90,1 0-90,-2 0 0,0-1 0,0 1 810,1-1-720,8 3-90,-5-2 0,7 2 90,-7-3 90,-1 1-180,0 4 90,-2-1 0,0 3-1,0-1 1,0 0 360,-6 16-360,3-11 90,-8 22-90,9-21 0,-8 18-90,8-20 90,-7 13-90,9-19 0,-2 4 270,4-6-180,6-8-90,-3 3 90,5-6-90,-1 3 0,-3 1 90,8 0-90,-6 3 0,7 4 0,-8-1 179,15 12-179,-12-5 180,15 18-180,-16-14 90,16 28-90,-15-22 180,13 37-90,-16-34 180,-1 35-270,-6-36 0,-14 29 0,7-34-90,-21 16 0,18-25-629,-24-3 359,22-8-1349,-20-19 1259,23 12-810,-6-24 1174,15 21 86,1-10 0,2 13 0,0-1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4.68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66 6094,'8'-3'899,"-1"0"-539,-2 2 0,1 0-1,0-1-89,2 0 0,-1 0-90,1-1 90,14-4-270,-9 3-450,29-6 180,-26 5-1709,31-6 1979,-26 7 0,3-2 0,-14 4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5.58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147 27 6453,'7'2'360,"0"0"-270,-4 0 0,1 1 0,1-2 0,-1 1 90,1-1 270,8 0-361,-6-1 91,11-3-180,-13 0 90,10-6-90,-10 4 0,8-6 0,-9 7 0,2-2 90,-5 6 0,-3 8-90,0-2 180,-5 21-180,3-14 90,-3 34-90,4-28 90,-3 39-90,4-36 90,-3 34 0,4-26 0,-2 23-90,1-22 90,-1 27-90,2-34 0,-2 38 0,3-41 90,-2 30-90,2-35 90,-1 23-90,1-27 0,-1 18 0,1-22 0,0 9 0,0-12 0,-1 6 0,0-7 0,0 5 0,0-7 0,1 2 0,0-2 0,0 0 0,-2 1 0,1-1 0,-1 1 0,2 2 0,-1-1 0,-1 8 0,1-7 90,-4 11-90,4-11 90,-4 11 0,3-11 0,-4 5-1,4-7 91,-5 3-90,3-4 180,-8 2-180,6-2 90,-13-3-180,10 2 90,-14-3-90,13 4-450,-15-2 180,16 0-2068,-14-5 1618,16 3 720,-7-4 0,11 4 0,-3-2 0,3 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6.78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15 5824,'1'-6'180,"1"1"-180,-2 3 539,2 1-539,1 3 90,-1-1 0,3 3 0,-4-3 0,1 1 270,4 3-270,-3-1 449,11 8-359,-7-5 450,13 19-540,-10-13 90,17 35-180,-16-28 0,22 37 0,-21-38-90,18 26 90,-19-30-900,15 14 451,-16-20 89,5 5-630,-10-11 900,-2-1 0,0-2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7.03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11 493 6004,'-6'-6'269,"1"0"-179,5 0 0,1-1 0,2-1 0,1-2 0,2-2 0,2-2 1079,29-37-809,-16 22 0,10-12 0,2 1-180,-7 10-315,12-11 0,1 0-135,-12 12-899,37-33 719,-49 47-843,19-12 1293,-22 20 0,4-3 0,-13 10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7.8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62 97 5824,'0'-7'-15,"0"2"-1,0 3 21,0 1 4,-1-3-1,0 2 1,-1-2-9,0 2 90,1 1 179,-1-2-179,3 0 0,0 1 0,0-1 360,5 0-360,-2 1 450,13-2-450,-9 2 179,18-4-269,-16 3 90,16-7-90,-17 5 0,10-6-90,-13 7-179,0-3 179,-7 6-180,-10 2 270,6 2 0,-12 3 0,11-2 0,-11 10 0,12-8 0,-9 18 90,9-14 90,-7 25-90,7-20 0,-6 32-90,7-27 179,-9 41-179,7-36 180,-8 41-90,7-36 0,-9 52-90,10-47 360,-6 55-360,9-61 270,1 34-270,2-46 90,4 11-90,-2-22 180,6 0-90,-5-5 0,5-1 0,-5-1 179,11 4-358,-7 0 89,17 5 0,-13-5-90,21 2-90,-17-5-1170,24-11 811,-26 5-1080,25-22 1534,-26 16 85,11-12 0,-16 13 0,-2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8.0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1 137 6004,'4'-7'539,"0"0"-449,-1 2 0,1 0 0,1 0 0,2 0 0,6-4-180,28-15 0,-15 9-629,41-17 539,-43 24 180,27-6 0,-33 13 0,7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0 5804,'3'10'379,"-1"-2"-289,-1 1 0,-1-2 0,0 1 0,-1-1 0,0 0 0,-1 0 0,1-2 0,-2 13-90,2-9-360,-2 22 180,2-19-359,-3 22 480,2-19 59,-1 9 0,1-10 0,-1 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8.53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174 1 5914,'-8'1'180,"-1"0"-180,5 1 0,-2 1 89,0 2-89,0 0 0,0 1 180,-8 13-90,5-6 90,-16 32 0,12-16 180,-11 33-270,12-28 450,-6 33-451,13-40 1,-4 17 0,11-19-90,0-10 0,4 6 0,7-12 90,-4-6-90,22-14-90,-18 0 90,16-25 0,-23 20 0,0-22 0,-7 24-180,-12-16 91,5 23-361,-17 2 270,16 8-360,-12 10 270,16-6-298,4 8 510,4-9 58,7 3 0,-4-7 0,0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9.23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134 12 6094,'0'-6'179,"0"1"271,0 5-360,4-1 0,-2 1 90,5 0 0,-4 1 180,4 1 449,5-2-719,-3 1 270,11-3-270,-12 2 0,10 2-90,-12 1 90,7 6-90,-10-5 0,6 13 0,-6-9 0,2 24 90,-4-16-90,1 43 0,-3-31 90,-3 49-180,0-43 90,-1 16 0,-1 2 0,2-8 0,-2 15 0,1-1 0,2-19 0,-1 53 0,4-64 90,6 34-90,-3-44 0,5 18 0,-7-27 0,3 9 0,-3-15 0,1 5 0,-1-6 90,-2 4-90,0-3 269,-6 10-179,1-7 90,-14 12-90,9-10 180,-26 17-180,20-14 90,-31 15-180,32-18-270,-21 9 90,26-13-2069,-11 3 1440,15-8 809,-1-9 0,8 1 0,1-7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9.88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92 5762,'2'-10'152,"0"0"-152,-1 1 90,0 0 0,1 1-90,-1-1 89,-1 2 1,0-1 180,-2-1 270,1 3-450,0 0 540,4 6-451,1 2 541,2 4-540,-1-1 450,3 12-451,-4-7 181,15 27-270,-9-17 0,24 35-90,-19-32-270,27 30 180,-27-37-1169,26 20 809,-27-27-899,13 7 989,-19-14-269,2-1 553,-7-1 76,-2-2 0,-1 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0.1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21 608 5824,'-8'4'899,"2"-2"-629,2-2-90,2-2 90,2-2-90,0-2-90,2-1 269,4-10-269,1 4 360,18-36-360,-10 22 0,10-16 0,2-2-90,-4 9 0,16-20 0,2-1 0,-10 19-225,7-8 0,-1 3-45,-15 18-1259,23-24 1259,-31 34 270,17-11 0,-24 22 0,5-1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0.7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154 44 5824,'5'-7'90,"-1"1"-90,-2 3 180,-1 1 89,2 0-179,-1 3-90,1 0 180,0 1 0,-1-1-90,1-1 0,0 0 0,1-1 450,3-3-450,-4 2 269,5-5-269,-6 5 90,5-5-90,-6 5 180,3-2-180,-9 13-90,3-5 90,-4 9 0,3-5-90,1-1 180,-4 11-180,4-7 90,-12 26-90,6-18 90,-20 47 0,15-35-45,-6 16 0,0 1 45,4-10-90,-3 16 0,1 0 0,6-15 89,-10 42-89,16-58 90,-1 21-90,5-31 360,9 14-270,-4-20 180,10 8-180,-7-10 0,12 10 0,-9-10 0,19 12-90,-17-12-270,18 2 90,-18-7-1889,18-16 1440,-20 6-1260,8-29 1807,-18 22 82,-3-13 0,-3 16 0,0-1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0.98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1 326 6004,'10'-10'899,"0"1"-539,-2 3-90,-1-2 0,2 0-91,0-2 1,2-1 0,2-1 0,1-1 0,3-1 360,39-32-540,-27 22-2011,13-8 0,0 1 1561,-17 13-1688,31-22 1868,-39 29 270,9-7 0,-21 16 0,-2 0 0,-3 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1.47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 0 5914,'0'9'629,"-1"1"-449,0-2 90,1 1-90,-1 0 90,2 0 0,-2 0-1,0-1 361,1 5-90,7 5-450,-2-5 0,22 7-90,-16-14 0,23 0 0,-20-8 0,21-7 0,-20 3-180,16-13 90,-21 11-360,10-18 450,-14 16-90,4-9 90,-7 12-90,-1-2 90,-1 2 0,-2-2-90,0 7 90,-6 3 90,2 3 0,-6 24-90,6-12 180,-11 43-90,8-32-90,-12 44 90,13-42-90,-12 46 0,12-46-360,-11 37 90,11-48-1169,-12 14 1169,12-28-464,-10-5 673,11-5 61,-5-5 0,5 5 0,-1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1.6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0 128 6813,'19'10'2519,"13"-3"-2429,-8-2 0,11-4-90,-15-4 0,4-2 0,0-1-180,2-1-1799,29-18 1439,-24 10-308,39-29 0,-51 28 0,12-13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2.42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303 12 6094,'5'-3'179,"-1"0"-179,-2 2 180,0 0-180,2 1 90,-1 0-90,1 0 0,-1 0 0,0 0 90,0 0-90,0-1 0,-1 1 180,1-2 360,-1 1-540,-4 7 0,1-2 90,-4 6-90,3-3 90,1 0 180,-1 10-181,1-5 541,-3 27-540,1-20 180,-5 41-270,3-35 90,-9 59-90,7-50 0,-4 18 0,1 0 0,2-12 0,-1 14 0,0-1 0,2-16 90,-4 57 0,7-65 0,0 38 0,4-48-90,0 18 0,1-27 0,3 13 0,-2-15 0,5 13 0,-4-12 0,3 10 0,-4-13 0,2 5 0,-4-9 0,2 2 270,-1-2-91,-4 0-179,0-1 90,-2 0-90,-1-2 90,0 0 0,-4-1 0,1 0 0,-25-2-90,17 3 90,-37-5-180,35 4-90,-26-4 90,32 5-1169,-9-1 719,18 1-1708,4-3 2079,4 0 169,3-3 0,-3 0 0,0-1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2.93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6543,'5'8'990,"-1"-2"-720,0-1-1,0 0 1,0 1-90,2-2 90,0 0-180,0-1 0,3-1-180,24-1-180,-15-1-1709,36-6 1529,-36 2 450,13-4 0,-25 6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6273,'3'2'0,"1"0"0,-2 0 0,0 0 0,2 1 0,0 0 0,2 1 0,0-1-90,4 0-348,13-3 438,-8 0 0,8-4 0,-15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4.27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35 5824,'5'-7'180,"-2"1"-180,-1 3 90,-1 0-1,1 0 1,-2 0 90,2 1 0,-2-1-90,3 2 0,-1-1 1169,1 1-1169,-1 6 0,-1-2 0,1 5 0,0-3 90,3 3-90,-2-3 270,14 14-270,-9-8 180,15 21-180,-15-17 89,16 28-179,-14-24 90,22 32-90,-20-34 90,23 24-90,-22-29-180,24 14 1,-24-18-721,16 5 450,-19-10-1349,5 4 1619,-12-4-179,-4 7 314,-3-3 45,-9 8 0,5-6 0,-4 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4.62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111 584 5776,'-9'2'48,"1"0"42,3 0-90,0 1 0,-1-1 90,0 1 0,-2 1 179,-9 3-179,7-2 270,-10 2-270,15-6 360,-4 0-180,7-1 719,2-5-899,2 1 180,11-16-180,-4 8 270,23-33-270,-15 22 179,38-52-179,-30 43-1696,11-16 0,1-1 1606,-8 12-566,9-12 1,0 1 565,-12 15-2883,34-40 2344,-43 52-91,8-10-846,-20 22 1476,-2 4 0,-1 2 0,-2 3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5.35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27 107 5824,'-5'-7'270,"-1"2"-181,2 2 1,0 1 0,1 0 90,0 0 1619,1 1-1619,9 1 0,-4 0-90,8 0 90,-4 1-90,1-2 360,20-5-360,-10 1 89,28-11-179,-28 9 0,25-14 0,-30 13 0,14-7 0,-22 12 0,-1-1 0,-12 10 0,3-4 0,-4 6 0,6-6 0,-3 7 0,1-3 90,-13 28-90,9-15 90,-16 51-90,15-39 45,-3 18 0,0 1-45,2-10 45,-1 13 0,1 1-45,2-10-45,-3 17 0,2 1 45,2-12 45,1 14 0,2-3-45,4-23 180,10 43-90,-3-61 180,24 18-270,-15-30 0,34-5-90,-28-8-270,30-16 90,-33 10-1349,26-23 990,-27 19-1080,21-29 1529,-27 27 180,6-20 0,-15 21 0,-1-4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5.59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0 285 6094,'2'-15'989,"1"1"-539,1 3-91,2 0 1,0 0 0,2 0-90,2-1 270,44-30-450,-24 20-270,20-10 0,1 2-90,-16 13-1079,44-19 899,-52 27 450,42-2 0,-44 10 0,21 3 0,-32 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6.34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42 187 5812,'-5'9'102,"0"-1"-12,1-2 0,0-1-1,0 0 1,0 0 90,0-1-90,0 0 90,0-1 0,0 0 1979,4 0-1979,6-7 0,0 1-90,4-7 359,9-12-359,-7 9 90,25-33-90,-22 28 0,21-28-90,-22 29 0,16-18 0,-20 24 0,9-5 0,-15 15 0,-1 19 0,-4-6 0,-8 38 0,4-29 90,-12 40-90,11-40 180,-10 29-90,12-35-90,-5 11 0,8-21 180,7-3-180,0-4 0,16-14 0,-9 5 0,29-28 0,-23 21 0,33-32 0,-34 33 0,28-16 0,-33 26 180,19 4-180,-23 10 90,8 28-90,-14-15 0,0 41-90,-4-37-360,-2 27 0,2-35-3058,4 16 2879,-2-24 629,11 0 0,-7-14 0,7-4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7.04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6993,'7'5'810,"1"-1"-541,-1-1-89,1-1 90,2 0-90,0 0 0,1-1 0,1 0 270,14 0-1,15-5-449,-8 1 90,15-3-90,-35 4 0,14-1 0,-20 3 0,5 6 0,-10 1 0,0 27 0,-2-15 0,-1 51 0,-1-40-3392,2 61 3482,-1-56-728,4 63 728,-1-62-82,6 53-8,-4-55 90,14 62-90,-10-61 0,17 58 0,-17-65 0,13 40 0,-15-43 0,8 29 0,-10-34 2991,3 32-2991,-5-34 1074,0 26-984,-3-33-90,-5 8 90,2-13 407,-15 4-407,10-7 179,-23 3-269,19-5 0,-26-2-89,24 1-811,-24-4 360,26 3-2248,-13-2 2068,22 2 720,0-4 0,6 2 0,2-3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8.42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7892,'5'7'450,"0"-1"-360,0-3 90,1 0-90,2 0 90,0-1-90,1 0-90,0 0 90,16 0-90,-11-1-720,30 1 270,-30-2-719,17 0 809,-24 1 360,3 0 0,-9 3 0,-2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8.63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6453,'2'12'1260,"-1"-2"-901,2-4 91,1-1-90,2 0 0,1-2-90,-2-1-180,1-1 179,5 2-538,16-2-1,-8 0-1170,13-2 811,-22-2 629,15-10 0,-14 6 0,9-8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2.76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6183,'6'6'180,"0"-1"-180,-1-4 0,1 1 90,2 0-90,1 1 90,2-1 0,6 1 0,20-4-90,-10 1 0,34-7 0,-38 4-180,30-2 0,-39 4-269,13 3 359,-23-1 90,-5 3 0,-4-2 0,-6 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3.29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166 0 5779,'2'15'45,"0"0"-45,0-3 0,-2 2 0,1 1 90,0 1-90,-1 0 0,2 2 180,-3 37-180,0-26 89,-7 63-89,3-58 45,-3 20 0,-1 1 45,2-9-45,-2 21 0,1 1-45,2-16 45,1 16 0,1 1-45,3-23 90,1 7 0,0-1 0,2-18 180,1 53-270,-2-56 0,0 38 0,-2-49 0,-2 8 90,-8 3-90,5-13 0,-10 22-90,9-26 180,-11 26-90,10-26 0,-9 20 0,11-25 270,-4 9-180,6-12 180,0 2-181,5-6 361,6 1-270,-2-1 180,15 1-270,-10-2 180,25-1-180,-19-1 0,35-8-90,-31 4-630,36-12 180,-37 11-1529,27-9 1620,-33 9 359,8-4 0,-17 7 0,1-3 0,-3 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6004,'4'3'449,"1"0"-359,-2-2 0,2 0 0,1-2 0,2 0 0,3-1 0,2-1-90,3-1-450,43-10-326,1 9 776,9-6 0,-19 14 0,-31 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4.19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31 139 5824,'-6'7'180,"0"0"-180,4-2 90,-2 2-1,2 0 1,-1 2 0,0 0 0,1 2 90,0 1 630,1 29-540,1-19 449,8 40-539,-2-43 90,21 20-180,-13-31 0,38-9-90,-28-9 0,44-44 0,-44 27 0,28-54 0,-41 52 0,-2-38 90,-15 44 90,-36-33-180,21 37 90,-37-14-90,37 29-90,-25 14-180,30 0-1709,-8 32 1439,24-22 540,12 33 0,-2-32 0,9 13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4.51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159 0 5824,'-3'12'539,"-1"1"-359,-2 3 0,-1 1 90,-2 2-90,0 3 90,-1 0 0,0 2-91,-1 0 91,1 0 0,-4 9-360,-7 21-180,6-18-1439,-6 26 1350,17-50 359,-1 8 0,5-20 0,0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4.86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 38 6363,'-5'4'720,"0"0"179,5-3-629,5 1-90,0 0 90,5-1-180,0-1 0,3-1 0,2-1-90,12-2-1259,21-6 719,-14 3 540,24-7 0,-44 9 0,9-4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6.61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49 23 5914,'5'-5'90,"-1"0"-90,-2 4 90,-1 0-90,2-2 0,-2 2 179,2-1-179,-1 1 180,0 0-90,1-1 90,-1 2 0,1-1 0,0 1 90,-1 1-90,0 2 0,0-1-1,0 2-89,-1 1 90,0 1 270,0 18 0,-1 21-450,-2-7 180,-8 40-90,2-49-90,-16 51 0,15-51-180,-12 39 90,16-47-900,-6 20 541,8-29-1170,3 5 1422,3-14 197,4-1 0,-1-6 0,0-1 0,0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6.99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 0 6094,'-3'9'359,"-1"0"-179,1-3-90,0 1 90,0 0 0,1-1 0,0 0 90,1 2 359,1 1-629,0-3 90,1 1 0,-1-7-360,1-8-89,-1 5-91,2-7 0,0 6 0,0-1 450,2-6 0,-1 3 0,2-5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7.43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64 1 5824,'-2'12'180,"-1"1"-180,1-3 90,-1 2-90,0 2 89,-2 1-89,0 1 0,0 2 180,-9 37-90,7-26 180,-6 61-180,11-62 180,6 36-180,0-46 90,13 22-180,-8-26 90,19 18-90,-15-24-630,30 3 450,-26-11-539,26-10 592,-29 3 127,7-5 0,-12 4 0,-1 0 0,0-1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7.63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93 1 5824,'-6'11'449,"1"2"-359,0 1 90,-1 2-90,2 2 90,0 1 0,1 2 0,1 0 180,-3 9 179,-6 33-539,3-23-359,-9 46 89,12-61-720,-5 31 631,8-40 359,5 11 0,-1-21 0,4 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7.91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123 0 5824,'-6'17'539,"-1"1"-359,-1 0-90,-1 0 0,0 1-90,0 1 0,-1-1 0,1 1 0,-1-1 0,1 0-90,1-1-180,-2 6 90,3-7 180,0 7 0,4-16 0,2 1 0,1-9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8.8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25 29 6453,'-5'-4'540,"0"1"-360,4 3-90,-1 0-90,-1 0 90,0 0-90,0 0 1259,1 0-1169,8-5 0,-3 2 0,8-3-90,-3 4 90,2 0 0,0 0 0,12 1 0,9 4-90,-5-1 0,12 17 90,-27-8-90,7 32 0,-15-23 0,-13 48 0,1-41 90,-33 51-90,25-50 269,-34 39-269,37-46 180,-17 24-180,25-34 90,0 12-180,10-17-539,25-2 269,-12-5-1709,36-10 1529,-32 5 540,28-12 0,-29 10 0,10-5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9.0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110 0 5824,'-5'22'989,"1"0"-629,-2 2 0,1 1-90,-1 1 89,0 0-89,-1 0-90,0-1 180,-5 18-1619,-3 7 629,3-9 630,-2-3 0,10-36 0,-2-1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5821,'8'2'273,"-1"0"-184,-1 0 1,-2-1 0,1 0 0,-2 1-90,1-1 90,-2 0-360,7 4 270,-4-2 0,5 3 0,-4-1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0.4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101 0 6004,'3'7'269,"-2"0"-179,-1-2 0,0 1 90,0 2-90,0 0 270,-1 6 180,-1 13-450,0-9 179,-4 27-269,3-28 90,-9 34 0,6-31-180,-14 39 0,11-37-1079,-14 36 809,16-40 360,-5 24 0,11-31 0,0 8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0.6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 10 7083,'-2'7'1169,"2"-2"-1259,0-4-809,3 0 539,0-1-90,1 0 91,0-2 89,-2 1 197,2-3 73,-3 1 0,3-4 0,0 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1.03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116 0 6453,'2'11'270,"-1"-1"-180,-4 0 0,-1 0 0,0 1-90,-2 2 90,0 1 0,0 1 450,-16 33-361,11-22 631,-18 45-630,21-50 90,-8 30-270,13-37 90,2 20 0,4-24-90,18 12 0,-9-16 0,33 2-90,-25-9 90,17-1-180,-20-1 0,0-1-90,0 0-1349,14-7 1259,-13 5-450,21-15 729,-28 13 81,8-6 0,-14 8 0,-1 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1.23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152 0 5824,'-9'8'629,"-1"0"-449,4 1 0,-1 1 0,0 3 90,0 1 180,-2 11-181,1-6 631,-9 33-810,9-26 90,-12 43-180,14-43-630,-10 42 180,11-43-1618,-4 36 1873,6-42 195,0 14 0,2-22 0,0-1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1.6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144 1 6004,'-4'10'449,"0"0"-179,-1 0-90,0 2 90,-1 2 90,0 0-90,0 2-1,-2 2 541,-16 24-720,1 5-270,-2 0-1259,5 1 899,17-35 540,-2 5 0,7-16 0,2-1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2.02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186 143 6004,'-10'-3'179,"1"3"-89,3 4-90,-2 1 90,1 3 0,0 0 0,0 2 450,-5 14 359,0 15-719,1-5-2942,8 23 2852,7-38 90,22 19-180,-10-31 90,47-15-90,-34-5 0,12-16 0,-1-3 0,-11 3 45,2-12 0,-3-1 45,-14 13 0,3-22 359,-28 14-269,1 16 0,-35-20-90,18 29-180,-60 4-90,48 15-855,-12 15 1,2 6 135,19 0 899,-26 50 0,45-47 0,-1 17 0,8-24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2.35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216 0 6094,'-3'14'989,"-2"-1"-629,-2 2 0,-3 2-1,-1 4-89,-1 2-90,-1 1 0,0 1-90,-14 23-1439,-9 17 809,7-13 540,-4 12 0,26-51 0,-2 5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2.73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52 7892,'8'4'720,"0"-1"-540,-1-4-90,1 0 0,2 0-90,2 0 90,1-1-450,29-6 90,-21 3-1259,32-7 989,-38 8 540,15-7 0,-20 6 0,6-2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3.38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117 1 6094,'0'11'269,"0"-1"-89,-3-1 0,-1 1 0,0 0 0,-1 2 90,-1 2 0,0 1 629,-10 29-809,7-19-90,-13 48-180,15-47-1439,-11 42 1169,13-46 450,-4 27 0,7-33 0,1 7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3.6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37 8162,'6'2'990,"-1"0"-540,-4-3-720,1-1-1349,1 1 1079,-1-1-90,2 0 181,-2-2 179,0 0 270,0-2 0,0 1 0,0-2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5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4 5742,'-4'-2'39,"1"1"-22,1 1-3,0-1-3,0 1-10,0 0-1,1 1 0,-1-1 0,1 0 0,0 1 0,-2 0 0,1 0 90,-1-1-90,2 0 989,0 0-809,0 2-180,1-2 90,-2 2-90,1-1 0,-1 1 0,-1 0 0,-2 6 0,2-4 0,-3 16 0,5-11-450,0 17 270,2-16-359,3 19 359,-2-17 180,4 12 0,-3-17 0,0 0 0,-2-5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3.99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115 2 6094,'10'-1'539,"-1"0"-449,-3 2 0,-1 1-90,0 0 90,-1 2 90,-1 1-90,-3 2 270,-3 13 89,-13 21-359,5-10 540,-17 33-540,19-43 270,-14 28-270,14-32 359,-17 28-359,17-29 90,-11 22-180,18-28 90,3 12-90,2-14 0,23 7 0,-11-12-90,15 1-359,5-7 179,-13 0-1709,35-10 1529,-34 5-539,25-14 989,-34 12 0,8-5 0,-16 7 0,-1-1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4.19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154 0 6004,'-8'19'1169,"3"-3"-899,-3 2 90,2-3-1,-2 3 631,-8 16-810,4-11 269,-19 39-359,18-36-270,-16 42-89,23-46-1890,-6 31 1529,13-38 630,7 10 0,0-20 0,6 0 0,-3-5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4.5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140 0 5824,'-8'14'449,"0"1"-269,-1 1-90,-1 1 90,-1 2-90,0 0 90,0 0-90,-13 27-180,12-23-989,-13 27 932,21-41 147,-2 5 0,6-14 0,0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5.18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48 7533,'8'0'359,"0"0"-269,-2-2 90,1 0 0,2 0-90,0 0 0,3 0 0,0 0 90,16-2-360,26-4 90,-15 2-1259,26-3 899,-50 7-461,11-2 911,-21 4 0,1-2 0,-6 2 0,0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5.6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29 5790,'13'-4'304,"0"1"-215,1-1 91,0 0 0,1 1 0,1 0 0,0 0 90,0 0 1169,31 2-1259,-23 1 0,33 10-90,-44-1-90,-3 31 0,-17-19 0,-35 54 0,18-43 0,-6 8 0,-1 1 90,7-10 45,-5 11 0,3 1-45,9-12 89,-13 40-179,27-50-449,15 24-1,-2-28-1889,37 15 1890,-24-27 449,28 1 0,-29-8 0,7-1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29.44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115 8 5914,'8'-4'180,"-3"1"-91,-3 2 91,0 1-90,1 1-90,-1 0 0,1 1 90,-1-1 0,2 0 90,0 3-90,-1-2 899,2 7-719,-3-5 360,-2 7-540,-3-6 270,-9 18-360,5-11 180,-16 35-180,14-28 0,-19 42 0,17-39 0,-16 40-90,17-40-1170,-9 32 721,14-37-1080,0 12 1470,7-25 149,4-4 0,3-5 0,1-3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29.75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6453,'8'7'540,"0"-1"-270,-1-1 0,2-2 0,1 2-91,1-2 91,2 1-90,1-2 0,17-1-450,9-4-90,-5 2-1349,10-4 1350,-31 2 359,13-1 0,-17 1 0,3-1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0.3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 23 6183,'0'-7'180,"-1"2"-781,0 4 601,5-1 0,-1-1 0,4-2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1.06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274 0 6004,'6'5'90,"-1"0"-1,-4-1 1,0-1 0,-1 0 0,0 0 0,-1 1 0,0 0 90,-1 3-90,0-2 540,-2 15-91,-1 1-449,0 1 270,-7 16-270,6-23 180,-11 39-270,9-30 360,-16 63-360,14-54 180,-16 53-180,16-58 180,-16 43-91,14-42 1,-21 46-90,22-50 0,-15 36 0,20-43 0,-6 18 0,10-27-179,-2 11-1,3-12-1709,-4 16 1259,4-16-497,-4 8 1127,2-12 0,0 0 0,-1-1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1.4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36 8162,'5'-6'1170,"-1"1"-91,-4 4-1079,2 0 0,2 0 0,-1 1-90,2-1-90,-2 1-90,0 0-89,0 0-901,4-2 1260,10-4 0,-6 2 0,7-3 0,-10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5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5914,'2'3'359,"0"0"-269,-2-2 0,1 1 0,-1-1 0,0 1 0,0 0 0,-1 1 270,1 8-360,-1-4 0,-3 15 0,2-13-180,-3 17 0,2-16-629,-5 18 629,5-19 180,-6 9 0,5-12 0,-2 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1.87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176 0 6094,'-1'11'269,"0"1"-179,-1-1 0,0 2 0,-1 1 0,0 2 0,-2 1 0,-1 2 90,0 1-90,-1 2 450,-15 45-91,-4 10-359,1 1 180,-3 5-270,20-59 90,-10 31-180,12-35 90,-1 28-90,9-32-629,15 19 359,-5-25-720,30 5 901,-23-15 179,31-4 0,-30-1 0,12-4 0,-17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2.07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174 0 6004,'-10'14'899,"0"0"-629,2-1 90,-1 2-90,-1 1 89,0 2-89,-2 0 90,-5 8 0,-11 28-450,9-20-900,-8 40 631,21-52-1440,-1 28 1666,6-36 133,3 7 0,1-15 0,1-2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3.16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343 0 5914,'3'7'90,"0"-2"-90,-3-3 179,0-1-89,0 2-90,-1 1 90,1 0-90,-1 0 630,1-2-270,-1 0-270,3 2-90,-2-3 90,4 2-90,-3-2 90,2 0 0,5 3 0,-3-1-90,12 5 0,-9-4 89,19 8-89,-16-7 90,23 10-90,-23-9 0,19 14 0,-21-11 0,9 16 0,-13-16 0,1 14 0,-6-13 0,-4 18 0,1-13 90,-9 46 0,6-34-90,-14 58 0,9-48 45,-5 20 0,0 3 45,1-7 0,-5 23 0,2 2 0,6-21-1651,-2 20 0,1 0 1561,5-25-373,-2 15 1,-1-1 372,5-22-77,-2 9 0,1-2 167,3-13-45,-3 19 0,1 0-45,1-13 45,-2 11 0,1-2-45,2-19-90,-2 44 90,4-49 89,0 32-89,2-44 2812,-1 13-2812,1-24 1326,1 6-1326,-1-10 422,-1 4-422,1-4 2,-6 6 88,3-5 89,-8 6-89,5-7 540,-18 0-450,12-3 360,-22-5-450,17 2-180,-37-13-270,32 9-1979,-29-15 1170,40 12 1169,-3-15 0,14 13 0,3-8 0,1 12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3.9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 66 6273,'-2'-7'90,"0"1"0,3 4-90,-2 0 0,2-1 0,-1 0 0,1-1 0,2 0 0,3-2 90,3-4-90,-3 4 180,3-4-90,-7 8 0,6 2 0,-3 4 180,17 20-180,-10-8 360,30 43-361,-24-30 136,13 20 0,2 3-135,-5-8-1696,13 24 0,1 1 1696,-10-17-750,13 21 1,0 0 659,-12-22-279,7 8 0,-1-1 279,-11-18-395,10 6 1,-1-2 214,-10-15 1009,36 26-1278,-47-45 1135,8-6-686,-21-8 0,-2-8 0,-8 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4.5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72 964 6004,'-13'3'449,"1"-1"-269,5-1 0,1-1 0,0-1 0,2 0 90,-1-1-90,1 0 269,0-1 361,-1-15-720,3 8 270,-1-31-270,5 19 0,2-28 0,1-6-90,2 5 44,1-22 1,2-1 45,-2 18-90,2-21 0,-1 1 0,-3 22 0,1-6 0,-1 5 0,-5 30-90,5-15 90,-6 31-89,7-6 89,-1 12 0,25-5 0,-13 4 0,40-9 0,-34 7-90,46-15 90,-42 12 0,39-12 0,-46 15 90,19-1-90,-30 7 269,-3 8-269,-8-2 90,-16 19-90,4-11 90,-29 35-90,21-27-90,-36 47-90,37-42-899,-25 49 539,32-47-1708,-11 51 2076,19-53-8,-1 21 0,10-34 0,1 0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5.51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540 223 5824,'13'-19'449,"0"0"-269,-1 1-90,-1 1 90,-2 0-90,-2 1 0,-2 2 0,-1 1 0,-1 2 360,-9-14-360,3 12 179,-32-16-179,18 23 180,-40 1-180,31 9 90,-59 29-180,50-14 45,-15 16 0,3 2-45,17-6 45,-2 14 0,3 3 45,17-12-90,3 51-90,19-53 90,43 49 0,-24-50-45,16 8 0,1-2 45,-10-13 0,10 8 0,0 0 0,-17-10 0,36 43 0,-47-44 0,9 43 90,-22-43 90,-19 39-90,2-39 180,-51 40-180,32-41 0,-58 24-90,51-34-135,-12-3 0,-2-3-45,11-4-405,-10-7 1,1-2 224,19-1-1169,-26-41 1410,47 24 119,1-26 0,18 24 0,2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5.90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2 737 6004,'-2'10'539,"2"-2"-179,0-6-270,7-13 0,-1-2 0,6-12 0,0 0-90,1-4 90,3-5-90,10-22 0,1-3 0,0-2-90,10-26 0,-2 2 90,-15 32 0,0-3 0,-1 2-90,-6 16 90,2-14 0,-9 34 90,-2 18 0,-1 22 270,7 37-270,0-14-332,6 19 422,-1-24 90,12 21-180,-3-13 90,14 20 0,2 0-180,-5-9-135,9 12 0,-2-4-135,-18-30-1169,24 36 1079,-34-53 360,2 4 0,-20-27 0,-8-5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6.1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1 316 5914,'41'7'3508,"-1"-1"-3239,-10-5-89,4-2-90,2-3 180,22-8-270,-11-1 0,16-10 0,2-2-90,-2-2-540,22-11 1,0 0 89,-28 10-629,11-5 0,-3 1 972,-29 14 197,20-12 0,-47 26 0,-4 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6.62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1 715 5824,'24'-21'4047,"5"-22"-4047,10-10-450,-6-14 1,6-17-1,-8 10 0,-12 22 1,-2 1 359,12-14 0,3-8 0,-12 13-450,-20 3 450,-6 44-90,-16 11 180,8 14 180,-29 68 0,26-40 45,-2 20 0,3 0 45,9-16-1517,5 13 1,4 0 1516,1-15-1088,18 55 907,-10-72-500,31 17 411,-22-38 0,19-4-180,3-36 0,-14 8-90,8-15 1,-1-2-1,-2-2-315,7-22 0,0 0 406,-13 19 89,1-4 0,-5 5 90,-14 31 2786,-2 15-2606,-9 17 809,-14 79-809,6-40 180,-5 34 0,1 3-270,3-19-608,0 27 1,1-2 607,4-28-216,3 11 1,2-4-55,3-31-1024,11 39 664,-3-65-1509,31-24 2049,-23-9 0,17-28 0,-22 15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7.06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90 888 5824,'-3'30'899,"2"0"-539,0 3-90,-2 0 90,0 2-1,-2-1-89,0 0 0,3-3 180,4 18-180,1 0-270,1-6 180,-2-11-180,-2-29 90,-3-30-90,-1 5-45,-6-27 0,-2-5 45,1 2 0,-4-33 0,1-4 0,7 17 0,5 4 0,3-13 0,2 11 0,6-14 0,4 14 0,5-11 0,-1 14 0,9-4 45,14-11 0,4 6-45,-10 33 0,26-22 0,-25 53 89,-9 8 1,28 37-90,-31-9 90,3 23 0,-5 4 0,-12-7 45,-9 18 0,-6 0-45,-8-17-45,-17 9 0,-4-3-135,4-19-1831,-13 2 0,-1-4 1741,13-15-2256,-45 0 1806,52-18-919,-21-32 1549,38 15 0,-3-17 0,15 18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5914,'4'1'269,"-1"1"-179,-2-2-90,-1 0 0,3 1 0,-2 0-90,3 0 90,-2 0-385,4-1 385,-3-1 0,4-3 0,-2 0 0,1-1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7.47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160 0 6004,'12'2'449,"-1"1"-359,-6 1 180,1 3 0,-1 3 0,-1 3 90,1 2-1,-1 4 181,3 17 180,-8 48-630,0-24 134,-10 19 1,-4-1-135,-1-16 90,-8 27 0,0-1-90,4-23 0,-4 18 0,2-3-90,8-26 45,-1 7 0,2-2 45,7-23-90,-6 37 0,12-53 0,0 10 0,3-23 90,7 1-90,-1-2-90,33 1 0,-19-6-360,60-12 270,-49 3-629,52-19 449,-53 15-1889,53-30 1799,-55 23 450,37-36 0,-50 31 0,7-13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7.79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116 1 6004,'4'8'449,"0"0"-269,-4 0 0,-2-1 0,-1 1 90,0 2 0,-3 0 0,1 2-91,-1 1 991,-25 47-990,17-30 90,-23 59-181,29-58 271,0 48-360,8-46 180,12 58-180,2-50 0,18 38 0,-8-45-90,36 17-90,-33-34 90,21 7-809,-3-32 359,-15-1 0,18-14-1079,-6-24 1260,-18 14 359,15-36 0,-28 33 0,1-8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7.97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90 5824,'22'28'1709,"-3"-6"-1619,-9-19-90,0-2-90,3-1-90,6-3 0,-4-2-810,25-19 811,-23 12-86,15-27 265,-28 22 0,-1-10 0,-6 11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8.16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32 506 5798,'-13'-5'2724,"-5"-4"-2319,52-23 0,28-13-1515,-13 3 1,3-4 0,2 0 1109,3 3 0,1 2 0,0-1 0,27-24 0,-12 11 0,-24 22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18.7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115 47 5821,'10'51'2025,"-4"33"0,-2 12-1755,-1-22 0,0 0-540,1 32 0,1-42-89,0-119 538,-2-30 1,-1-15-150,0 28 0,0-2 0,6 6 105,9-19 0,12 32 45,34 84-90,0 3-3101,-10 30 3011,-32-33-561,30 49 561,-23-32 45,3 11 0,-2 1 45,-9-12 45,-1 14 0,-3 0-45,-5-11 134,-6 18 1,-4 1-135,-8-21-1000,-14 16 1,-6-3 999,-2-19-394,-14 7 1,-4-4 303,8-17-270,-12-3 0,-1-5 0,15-14-181,-15-8 1,1-5-450,16-4-2161,-44-35 3061,58 28 0,-10-16 0,25 22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8:22.02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28 0 5753,'1'7'40,"0"-1"-26,0-4 0,1 0-11,0 0-3,-1 1 0,0-1 0,0 1 180,0-1-90,-1 4-1,-1-3 1,0 6-90,1-6 90,0 4 0,1-4 0,1 5-90,0-6 90,-1 6-90,0-5 90,-1 9 0,0-6 0,0 16-90,0-13 90,0 20-90,0-18 90,0 18-90,0-19 90,-1 15-90,1-17 180,-3 13-180,2-14 90,-1 10 0,2-12 0,3 15-90,-2-13 90,5 12-90,-4-14 0,4 8 0,-3-7 0,1 11 90,-2-10 89,-4 15-89,0-12-180,-7 13 180,5-13 0,-12 23-90,11-20 0,-9 19 0,13-24 0,1 6-90,0-10 0,6 1 90,-4-5-269,4-1 179,-5 0-1777,2 1 1867,-10 1 0,0 1 0,-7 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2.7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5 135 5914,'-2'-9'180,"0"2"-91,2 2-89,0 0 90,0 0-90,0-2 270,3-15-90,1 4 0,0-5 270,3 6-180,-5 11 809,2-3-719,-4 7-270,6 12 0,-2-2 180,13 20-91,-3-9 181,40 46-270,-24-29-1651,19 21 0,2 1 1561,-9-11-789,18 22 0,0 1 879,-15-19-90,17 18 0,0 0-90,-20-23-530,7 7 1,-2-3 259,-20-24-2349,19 18 2169,-37-38 1093,-6-8 1,-10-5-1,-6-8 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3.03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68 1687 5824,'-11'18'899,"-1"-2"-539,2-1 0,1-3 89,0-1-89,2-3 360,-3-1 449,15-20-1079,-3 3 135,18-31 0,7-8-135,3-4-696,17-30 0,4-5 651,-26 46 0,3-2 0,14-21 0,11-17 0,1-1 0,-8 13-90,-5 9 0,2-1-135,-1 3 0,9-13 0,4-4 0,-4 6 0,-10 13-45,-3 7 0,-2 3-405,16-20 1,7-8-1,-10 13 1,0-1-220,2-1 0,-2 4 849,-19 22 0,19-18 0,-39 45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4.3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2 660 5823,'3'10'91,"-1"-2"-1,-2-3 0,-1 0-90,-1-1 89,1-1 271,-1 0-270,7-9 0,-4 2 0,5-7 0,-3 4 90,0 0 90,3-8-180,-1 3 449,9-33-449,-6 20 45,5-26 0,0-3-45,-3 10-45,3-16 0,-1 1-45,-4 18 0,3-10 0,-1 3 0,-4 17 0,6-27 90,-12 53-90,-5 16 0,1 4 0,-9 55 90,9-36 90,0 66-90,7-65 180,10 51-180,-6-59 180,10 33-270,-10-44 89,12 5 1,-9-23-90,20-39 0,-16 12-135,9-22 1,-1-4 134,-7 7-90,6-18 0,-2-1 0,-9 21 90,6-49 0,-14 75 90,-1 1 0,-4 39 0,-1 31 0,2-11-90,-1 38 0,3-44-90,1 65 0,0-62-720,-4 49 360,-1-62-1618,-2 19 1798,3-33 270,-2 3 0,5-14 0,-4-2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4.71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0 483 5824,'2'9'1079,"-1"0"-719,-1-3 0,1-2 179,0-3-269,4-5-180,0-2 270,16-41-360,-9 17 0,7-22 0,-1-4 0,-3 9-1741,3-14 0,-1 1 1741,-5 20 0,5-25-189,-10 39 189,-4 13 90,3 8 0,-3 14 0,8 52-90,-4-28 90,2 22 0,1 2 0,-3-12-324,6 33 324,-7-44-90,2 12 0,-1-12-180,5 26 0,-8-33 1339,1 19-1609,-6-37 593,-12-9-143,1-12 0,-9-13 0,8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45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38 5824,'-1'-4'0,"0"2"90,0 1-90,0 1 0,-2 0 90,1 0-90,-1 0 0,0 0 0,1 0 0,-3 2 90,-5 1-90,2 0 0,-6 13 0,10-8 89,-7 26-89,8-19 90,-5 25-90,7-23 90,2 26-90,1-27 90,11 23 0,-6-27 0,19 11-90,-14-19 90,26-9 0,-22-4 0,22-31-90,-25 20 90,15-40-90,-21 38 180,4-31-90,-10 36 180,-6-16-270,0 23 0,-12-9 90,7 13-180,-20-3 90,16 6-720,-22 6 450,25 2 270,-14 13 0,19-10 0,-4 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6004,'-4'6'629,"-1"-1"-539,1-2 0,-2 0-90,1-1-90,1 0 0,1-1 90,10-4 0,-1-1 0,10-3 0,-3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4.86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1 174 6903,'1'8'2069,"1"-1"-1529,5-3-181,3 0-89,3 0 0,4-1-90,2 0 0,4-1-180,16-2-1080,51-14 631,-32 4-766,7-10 1,-5-3 674,-24 1 540,34-35 0,-52 33 0,6-14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5.08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 6273,'9'24'2069,"0"1"-1529,1 2-180,1 3-90,2 2-91,2 2 1,0 2-90,2 1 0,8 19-270,-2-8 0,1 1-629,18 32 359,-17-33 0,-1-3-539,3 2 539,-14-22 90,-6-4-19,-8-11 379,-3-2 0,0-4 0,-6-1 0,3-2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5.24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36 816 5818,'-10'-1'995,"0"0"-455,3-1-90,2 0 89,1 0-89,4-1-90,3-1 179,5-6 91,38-41-540,-18 18-135,20-24 0,1-3-135,-12 11-225,10-15 1,0 0-226,-10 13-585,9-15 1,-1 0 765,-9 14 231,-1 0 0,-3 2 1,-11 16-1,2-8 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5.5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53 6903,'8'-6'1709,"1"0"-1259,1 1-180,3-1-90,3-1-1,2 1-89,3 1-359,53-4-1,-35 7-675,19 2 1,-2 4 494,-21 2-705,39 26 1155,-58-15 0,6 17 0,-23-13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5.69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2 128 6004,'-1'16'1709,"1"1"-990,2-3-89,2-2-180,2-1-1,2 0-89,1-2-90,2 0-90,1-1 90,10-1-270,35-9-90,-16 0-1080,53-25 451,-55 9-930,15-16 1,-1-4 1648,-14 6 0,33-32 0,-51 39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16.24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1 202 5824,'9'-23'989,"0"0"-539,2 0 0,1 1-91,3-1 1,1 1 270,10-7-1,46 7-539,-25 7-45,16 25 0,-1 9-45,-17 8 0,11 15 0,-3 5 0,-13-2 45,11 38 0,-4 6-45,-15-12-856,-12-10 0,2 13 0,-8-12 856,-12 13 30,-8-13 0,-5 12 0,-1-11-30,-10 20-30,-3-17 0,-7 11 0,2-15 30,-9 1 0,-2-16 0,-10 7 0,7-13 0,-7-11 45,-14 4 0,2-7 45,24-24 180,-28 1-180,50-10 539,29 1-449,14-2 90,39-2 0,8 0-180,3-3-828,5-1 1,19-2 0,-14 2 737,-29 1 0,0 1-30,32-4 0,15-1 0,-16 1 814,-36 4 0,-2 0-1234,26-2 0,9-1 1,-12 1-181,10-1-1169,8 0 0,-7 1 1170,-40 6 629,20 6 0,-56 4 0,-4 5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1.93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1207 5824,'2'8'270,"0"0"-91,-2-3-89,1-1 0,0 1 90,0 0-90,-1 1 90,0 0 540,1 3 539,9-8-1079,-3 2 360,27-21-361,-18 5 91,31-38-180,-24 20-1606,14-27 0,2-6 1516,-1 1 60,0-2 0,7-14 0,-6 10-256,-14 25 1,-1 0 195,13-23 0,6-11 0,-8 12 90,5-11-90,4-14 0,-2 2 0,-17 32 0,1-2 0,-5 9 0,-17 32-90,-3 3 0,-5 15 1,-11 29 89,9-12 0,2 52 0,9-38 0,12 18 0,3 2 0,2-9 44,18 23 1,2 0-45,-6-12-590,19 23 0,1 0 590,-14-17-525,9 11 0,-2-2 525,-14-18-210,7 19 1,-4-1 209,-14-18 777,0 10 0,-7-2-687,-15-24 1743,-39 49-1653,9-53 180,-24 6 0,-7-4-181,-4-10 61,-5-1 0,-15 3 0,9-2-150,20-6 0,-1 0 67,-15 2 1,-14 4-1,0 0 1,15-5-158,15-3 0,1-2-240,-21 4 0,-10 1 0,18-5-300,15-5-1042,10-15 502,63-8-404,29-16 0,6-3 1124,7-4 32,-11 5 1,-1 2 0,5-2-1,-1 2 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2.28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 6993,'4'9'2159,"0"-2"-1799,4-4-181,4-1 1,3 0 0,3 0 0,2 0 180,76 8-360,-47-4-180,21 3 0,-1 0-90,-23-3-765,12 2 1,-1 0 405,-15-3-892,40 22 1521,-69-12 0,-1 17 0,-22-8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2.41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 30 5824,'-3'13'1979,"2"-1"-1170,2-2-89,3-1-181,4-1-89,3 0-90,3-1-90,4-2 0,66-6-450,-37-2-990,32-7 1,1-2 270,-22-1 899,14-4 0,-3 0 0,-27 7 0,26-8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5.30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72 5824,'6'-12'359,"-2"1"-269,1 5-90,-3 0 90,2 0 0,0 0 0,1 1 0,-1 1 450,12-3-450,-9 3 360,14-1-271,-15 5 541,14 10-540,-10-1 360,32 36-450,-20-17-45,11 12 0,1 3 45,0-3-90,20 23 0,3 2 0,-12-15-90,12 12 0,-1-2 90,-20-25-675,11 9 0,-1 0 226,-13-18-901,40 27 991,-56-47 359,4 0 0,-16-5 0,-5-1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6004,'5'-1'269,"-1"0"-269,-2 1 0,-1 0 90,1-1-90,1 1 0,1-2 0,1 1-90,8-2-359,14-2 367,-7 2 82,8-2 0,-17 4 0,-1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5.52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15 990 5914,'-7'-8'629,"2"0"-359,2 1 0,3-3 0,1-1 90,4-4-91,0-3 1081,36-67-1260,-17 37 0,25-32 0,4-1-90,-8 20-270,-3 9 0,9-10 0,-7 10-180,9-8-240,-8 13 1,9-7-1,-9 9-186,4-1 876,1 2 0,-3 3 0,-14 16 0,6-5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6.25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0 496 6094,'2'10'899,"-1"-1"-539,-1-4 0,0-1 179,1-2-269,4-4-90,1-2-90,6-5 0,-1-4 90,22-42-180,-12 19-45,10-30 0,1-4 45,-10 18 0,5-15 0,-2 4-90,-14 32 90,5-19-90,-15 42 90,-10 22 0,2 1 0,-20 49 0,15-32 90,-13 59-90,20-57 180,4 47-90,6-57 0,9 23-90,-7-37 0,23-14-90,-13-10-180,38-64 180,-32 38 0,2-11 0,-1 1 90,-7 14-90,13-32 90,-22 49-270,0-2 180,-9 26-809,-12 37 629,9-18-719,-7 56 809,10-49 180,-1 35 0,5-41 0,-1 8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6.6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1 474 6273,'3'9'990,"1"-1"-720,-2-5-90,1-2-1,1-2 91,1-3-90,2-2-90,2-4 180,9-11-90,24-55-180,-15 29-45,4-16 0,-2 0 45,-11 22 0,3-8 0,-2 3 0,-8 20 90,6-14-90,-14 39 0,0 24 0,-3-1 180,6 77-180,-1-55 45,3 13 0,1-3-45,0-20-90,23 43 0,-20-52-450,16 18 270,-21-39-1079,-1-16 1079,-8 1 90,-4-13 90,-2 10-89,-5-7 179,2 6 89,-23-18 1,18 20 360,-28-7-360,31 17 540,-11 12-540,21-3-270,5 16 0,4-11-1079,22 4 1154,-13-13 105,14-2 0,-16-7 0,1 0 0,0-2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6.97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1 217 6004,'11'8'989,"1"2"-629,-1-1 0,0 2-91,1 0 1,-2 1-90,0 0 270,12 16-450,-10-13-540,29 21 180,-29-25-449,14 9 629,-24-16-540,-15 7 630,5-6 90,-18 9 0,13-9 180,-22 6-90,19-8 540,-20-4-360,27-4 809,6-26-899,9 12 360,37-49-540,-19 37-180,18-15 0,1 1-90,-6 12-585,13-10 1,0 1 404,-16 16-174,28-20 624,-50 37 0,2 1 0,-14 8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7.45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53 6004,'12'3'809,"1"0"-449,2 0 90,5 0-1,2 2 1,5 2 0,3 0-1722,35 1 1,7-1 1631,5-2 59,6-3 1,20-1 0,-14-2-54,-36-2 1,2-1-142,19-1 0,17-1 0,0-1 0,-15 1-393,-11 1 0,0-1 280,18-1 1,18 0-1,-1-1 1,-16 2-113,-17 2 0,-1 0 0,13-1 0,16 0 0,-1 1 0,-18 0 0,-20 2 0,-1 0-240,26 0 0,11 0 0,-17 1-120,-7 0-405,-3 3 1,-7 0 225,-30 2-2520,8 6 2250,-35-4 809,-35 19 0,8-9 0,-26 14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7.9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0 130 5790,'7'-10'214,"2"1"-124,1-1 89,3-1-89,2 1 90,1 0 0,1 1 450,12-5-180,-5 3 899,44-11-720,1 16-449,-3-2 270,4 41-450,-55-12 180,2 68-180,-20-48 0,-11 25 0,-4 2 90,1-15-45,-6 12 0,-1-2-45,7-18 45,0 13 0,2-2-45,8-17-180,5 46 180,12-64-180,36 10 0,-20-25-1529,58-13 989,-49-5-1078,49-29 1528,-53 20 270,22-22 0,-32 23 0,4-6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8.70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0 203 5824,'5'9'449,"-1"1"-269,-1 1 0,-2 1 0,0 3 0,-1 1 360,0 14 899,5 37-1259,-3-24 270,7 34-361,-6-57 1,5 15 0,-5-26-90,6-5 0,-7-11 0,11-42 0,-7 21-45,4-22 0,1-1 45,-2 10-1696,5-14 0,0 0 1696,-3 17-261,19-46 261,-20 59 0,13-23 0,-14 36 0,17-5 0,-15 17 0,19 6 0,-17 0 3443,25 24-3443,-26-15 570,14 26-480,-22-25 90,-8 29-90,0-24 90,-24 38-180,17-40 0,-16 21 0,21-33-180,-1-2 180,8-7-180,2-22 90,1 11 90,14-28 0,-10 27 0,19-13 0,-16 21 0,22 0 90,-20 8-90,19 9 90,-23-3 360,3 21-270,-11-13 269,-21 41-359,4-29 90,-28 42-180,23-42-360,-38 39 181,35-46-991,-30 27 631,40-40-1530,-9 2 1349,20-13 720,19-17 0,0 9 0,17-10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9.35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9152,'11'3'809,"-1"1"-539,-3-1-90,2 0-90,1-1 0,1-1 0,2 0 0,3-1-90,0 0 0,3 0 0,0-1-270,19 1-809,9-2 629,-7 1-1979,-1 13 2069,-35-3-86,-14 29 446,-5-15 0,-13 14 0,7-15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29.4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 1 5824,'-2'13'1259,"2"1"-809,1-3-1,4 1 1,1-1-180,4-1 0,0 0-90,2-2 0,16 2-900,33-8 270,-16 1-1708,54-21 1941,-67 6-273,26-11 1,-38 9 0,-1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0.3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1 144 5824,'3'-10'270,"2"1"-181,-1 0 1,2 1 0,2 0 0,1-1 0,3 1 720,29-11-540,-16 8 719,68-14-719,-52 17 45,20-1 0,1 1-225,-14 6-1742,11 2 1,-2 4 1741,-22 3-132,25 35 132,-51-19 0,-26 71 0,-5-49 44,-16 23 1,-4 2 45,7-16 45,-8 12 0,1 0-45,11-17 90,-4 16 0,2 0-180,12-18 44,4 7 1,5-1-45,15-24-2194,46 32 2104,-17-43-679,32-2 1,5-6 588,-7-11-540,31-10 1,1-4 179,-25-1-1208,18-9 0,-5-1 1549,-32 6 232,-1-3 1,-7 0 0,-25 12 0,3-7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1 151 5824,'6'-4'180,"1"1"-180,1 0 0,1-1 0,2-1 0,1-2-90,2-1 0,35-14 90,-18 9-1732,31-4 1,5 0 1723,-14 6-656,24-1 1,-1 1 677,-29 6-154,5 1 1,-3 1 139,-18 2 180,30 4-180,-45-1 2655,11 8-2655,-25-4-90,4 8 90,-3-8 1871,6 3-2051,9-6 790,-5-2-610,16 0 0,-13-3 0,6 0 0,-6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0.70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32 548 5824,'-9'8'539,"0"-2"-269,3-1 0,1-2 0,3 0 449,2-2 181,11 0-360,-1-2 899,48-5-1259,-23-1 224,34-8 1,5-4-315,-5-2-849,-8 1 0,11-5 1,-10 2 758,23-12-60,-11 3 0,13-7 0,-12 4 15,-25 13 0,-1-1-45,36-17 0,2-2-1499,-24 13 0,-8 3 1229,17-8-916,0 2 0,-3 4 737,-26 12-1350,18 11 1619,-58 18-66,-43 60 336,12-34 0,-14 17 0,-2 3 95,6-9 1,8-9 0,1-1-1,-3 4 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1.19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225 29 5815,'9'-4'279,"0"-1"-100,-2 0-89,-1 0 90,0 2-90,-2 0 90,1 1 90,0 1-90,-2 1 90,0 2 269,1 6 451,-11 54-900,4-26 45,-7 19 0,-3 2-45,-1-11-1562,-9 22 1,-3 2 1651,1-8-641,-9 25 0,0 1 461,11-26-772,-3 17 0,3-3 862,12-28-128,2 6 0,4-3 38,6-22 180,25 26-90,-6-43 90,67-7-180,-42-13-90,31-11 0,2-4 90,-13 3-135,16-7 0,0 1 786,-20 6-1191,10-4 1,0 0 89,-21 6-585,6-3 1,-5 2 585,-24 9-289,13-14 657,-38 17 648,-5-3 0,-10 5 0,-2 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1.3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368 1 5824,'-7'18'1079,"-1"4"-629,-4 4 89,1 6 1,-3 3-180,2 5-409,-3 5 319,-1 3 180,-7 14 0,-3 11-271,0 2 1,-1 1-180,-1 1 0,0 2-405,-3 21 1,5-11-14,10-28-1111,3 6 0,1-2 1079,8-29 450,-3 27 0,5-46 0,-2 4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3.79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57 5824,'11'-6'539,"1"1"-449,0 1 0,1 0 0,2 0 0,0 0 0,2 0-90,0 0 90,43-2-90,-28 3-270,55-6 90,-58 6-269,43 2 359,-47 3-85,21 18 175,-38-9 0,0 14 0,-12-12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3.9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50 6183,'12'10'1080,"-1"-2"-630,-2-3-91,1 0 1,-1-1-90,3 1-90,-1 0 0,2 0 0,9 2-810,36-8 180,-20-1-1349,47-16 1350,-54 4 449,25-15 0,-31 12 0,7-6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4.4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151 597 5824,'-4'23'449,"1"0"-179,2 0-90,2 0 90,2-1 0,3 0 180,5 5 359,22 2-629,-9-9 180,52-37-360,-45-5 0,9-20 0,-2-5 0,-11 0-1696,4-24 0,-3-2 1786,-9 11-499,-3-19 1,-5 0 497,-12 28-833,-13-9 0,-5 5 834,-4 23-308,-59-21 218,47 51-45,-17 16 0,0 8 45,12 11-450,-11 28 1,3 5-1,17-7-539,-3 29 1,6 1 988,15-24 0,4 2 0,4-2 0,9-19 0,3 10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4.6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15 8252,'1'7'1529,"0"-2"-989,-1-4-4588,-2 1 3689,9-6 193,-5 1 166,5-2 0,-5-5 0,-2 3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5.21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127 8 6004,'0'-6'719,"4"5"-629,-2 4 90,2 5-90,-4 3 90,-2 3 270,-5 15 809,-11 48-989,4-28-1,-2 12 1,-1-2-180,4-20 135,-2 11 0,1-3-225,6-17 0,-5 17 0,14-30 0,2-7-90,17-7 90,-6-7 0,45-34 0,-31 18 0,53-37 0,-46 34 0,16-4 0,2 2 0,-7 7 0,14 3 0,-1 5 0,-17 11 0,8 12 0,-3 6 0,-18 5 45,3 15 0,-5 4-45,-14-6 135,-6 16 0,-4 0-45,-9-15 0,-11 15 0,-3-2-90,0-17-180,-14 7 0,-3-3 0,7-16-629,-47 11 269,46-33-1889,-48-34 1980,47 7 449,-32-46 0,42 32 0,-4-17 0,9 15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35.42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0 101 5914,'13'-6'1439,"-1"0"-810,3 0 1,1 1-90,2 0-90,3 0-91,1 0 1,3 1 360,48-7-855,-16 2 0,3 0-225,39-6-1169,-22 6 0,-7 4 719,-32 5 810,33 16 0,-56-2 0,2 12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9:42.56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429 67 6004,'-1'9'90,"-1"-3"-90,0-4 0,-3-1 0,2-1 89,-1 2-89,1-2 90,1 1 0,-3 0 270,-6-2-270,4 1 270,-13-6-270,13 5 90,-13-6-90,11 3 180,-16-4-181,13 5 181,-22-6-180,21 6 90,-21-4-90,23 4 0,-23-2-90,22 4 180,-24 1-180,25 1 90,-16 2-90,19-2-90,-6 1 90,10-2 90,-8 1-90,8-1 0,-9 2 90,10-2-90,-4 1 0,5-1 719,-1 1-629,7 3-90,-3 0 90,1 2-90,-7 1 0,0-3 90,0 3-90,4-6 0,8 4 90,-1-4-90,14 2 90,-8-2 0,20-5-90,-18 3 180,27-7-180,-25 5 90,31-7 0,-27 5 0,39-10-90,-36 9 90,38-10-90,-41 10-270,30-3 90,-36 6-1259,9 4 719,-21 2 720,-19 14 0,5-8 0,-15 10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 5824,'18'-2'270,"0"1"-181,-2-2-89,-1 1 0,0 0 0,0-1 0,0 0 0,0 0 0,6-1-359,13-1 333,-12 3 26,9 2 0,-23 3 0,2 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36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40 5767,'-2'-5'57,"2"0"33,-1 0-90,0 0 0,0 0 0,0 1 0,1 0 0,-1 1 90,1 0-90,0 2 0,2 1 0,0 1 0,-1 1 0,0 3 0,0 0 90,-1 14-90,1-10 0,1 21 0,-2-18 0,1 23 0,-1-20 89,0 31-89,0-27 0,0 39 0,0-35 0,-1 44 0,1-42 0,0 42 0,0-43 0,0 35 0,0-37 90,-1 35-90,0-34 90,2 39-90,0-39 90,3 43-90,-3-40 90,0 51-90,-3-49 90,-5 55-90,4-53 90,-5 49-90,5-52 0,0 32 90,2-38 0,1 49-90,0-41 0,-1 46 0,1-49 90,-2 47-90,1-41 90,-5 58-90,5-56 0,-4 59 0,4-59 90,-2 45-90,2-49 90,-4 63-90,3-56 90,-2 61-90,3-64-3302,-4 60 3392,2-56-763,1 15 1,-1 0 672,2-16 0,1 62 0,0-64-422,4 61 422,-2-62 0,4 65 0,-3-62 45,0 15 0,0 0-45,-1-15-90,3 55 90,-2-57 0,1 61 0,-4-56 0,0 14 0,0 1 0,-1-17 0,1 13 0,-1-1 0,0-14 90,0 63-90,0-63 45,-1 16 0,-1 0-45,0-14 90,-5 58-90,5-58 45,-1 20 0,1 1 45,1-11-90,1 15 0,1 0 0,1-19-842,1 15 1,0 0 841,0-11 537,0 18 0,1-2-537,-1-18-375,0 18 0,1-1 375,-1-16-181,0 20 1,0 0 180,-1-17 505,-1 20 0,1 0-505,0-18 0,0 20 0,1 0 0,-1-19 0,1 11 0,1 0 0,-1-14 0,1 17 0,0 2 0,-1-10 0,1 23 0,-1 1 0,-1-21 0,1 26 0,-2 0 0,-1-22-525,0 25 0,-1 1 525,0-26 252,1 24 1,2-1-253,0-25 13,2 12 1,1 0 75,0-19-89,3 31 0,-1 1 0,-1-18-45,2 21 1,-1-2 44,-1-29-445,1 20 0,1-1 445,-2-14 333,3 23 1,0-1-334,-2-25 0,1 21 0,1 0-89,-4-24 89,1 21 0,0 1 0,-1-23 200,1 22 0,0 0-200,0-22-411,2 21 1,1-1 320,-1-21 90,0 11 0,1-1 1591,-3-16-1591,1 15 0,-1 1 0,-1-14-442,1 20 0,-1 0 442,-1-21-428,1 20 1,-1 0 427,-1-20 0,0 18 0,1 0 0,-2-21-227,3 17 0,0 1 227,-1-20 465,-1 9 0,1 0-465,-1-15 0,1 18 0,0 1 0,0-14-45,1 13 0,-1-1 45,-2-19 0,-3 13 0,1 1-90,0-10 45,-1 16 0,0 1-45,1-18 45,0 13 0,0 0 45,0-18 1412,-3 61-1412,2-64 89,-6 61-89,5-61 0,-6 51 0,4-53 0,0 17 0,-1 2 0,2-12 0,-1 14 0,1-1 0,2-16 0,0 61 0,1-59 145,2 15 1,1-1-146,-2-15 0,2 12 0,0 0 0,-1-15 0,-2 55 0,-1-58 338,-7 54-338,5-54 90,-9 59-90,7-58 0,-6 50-90,8-51 90,-4 45 90,6-45-90,-1 50 0,3-52 0,-3 51 0,1-51 0,-8 52 0,6-52 90,-5 50-90,7-52 90,2 42-90,1-46 391,4 36-391,-3-39 3001,1 28-3001,-3-32 90,2 24-90,-1-24 909,-1 24-819,-1-28 360,-2 16-450,3-21-90,-3 8 90,3-13-179,0 3 89,0-4-720,-1-1 450,-1-1 360,-3-1 0,-1 0 0,-2-2 0,-1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42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10 662 5824,'-2'-3'0,"-1"0"0,2 1 0,-1 0 0,2 0 0,-1-1 0,1 1 0,0-1 0,0 1 90,1-4-90,2-5 0,-1 2 90,4-9-90,-4 11 90,5-10-1,-4 11 91,6-11-180,-5 9 180,20-28-90,-12 19 0,31-37 0,-25 32 180,33-41-180,-29 35 0,35-54-90,-37 51 90,23-41-90,-29 46 90,12-30-90,-19 38 90,6-14-90,-11 28 0,1 6 0,-1 4 0,6 17 0,-4-11 90,14 26-90,-11-22 180,9 31-180,-12-28 179,1 28-89,-5-28 90,-7 23-180,2-27 180,-19 21-90,12-26 180,-29 15-180,23-19 360,-41 5-360,35-9 359,-43-4-359,45 0 0,-30-7-90,36 6-180,-14-2 0,22 4-2608,3 3 2158,8 0 630,15 5 0,-6-5 0,9 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45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38 5824,'-1'-4'0,"0"2"90,0 1-90,0 1 0,-2 0 90,1 0-90,-1 0 0,0 0 0,1 0 0,-3 2 90,-5 1-90,2 0 0,-6 13 0,10-8 89,-7 26-89,8-19 90,-5 25-90,7-23 90,2 26-90,1-27 90,11 23 0,-6-27 0,19 11-90,-14-19 90,26-9 0,-22-4 0,22-31-90,-25 20 90,15-40-90,-21 38 180,4-31-90,-10 36 180,-6-16-270,0 23 0,-12-9 90,7 13-180,-20-3 90,16 6-720,-22 6 450,25 2 270,-14 13 0,19-10 0,-4 5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39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0 5824,'-3'0'0,"0"0"90,3 1-90,1 0 0,0 0 0,0 1 0,2-2 0,1 0 0,3 2 90,12 1-90,-7 0 0,17 3 0,-19-3 0,13 5 0,-15-4 90,12 5-90,-13-5 0,15 6 0,-12-6 0,17 6 0,-14-7 0,37 2 0,-27-5 89,38 2-89,-37-2 0,32 3 0,-31-1-89,49 7 89,-45-4 89,48 12-89,-52-9 0,48 13 0,-43-15 0,64 9 0,-56-12 0,19 0 0,2 0 0,-14 0 0,19 2 0,1 1 0,-16 0 0,12 4 0,0 0 0,-13 0 0,22 3 0,2 0 0,-11-2 0,31 3 0,1-1 0,-22-7 0,-8-2 0,12 1 0,-11-2 0,12-3 0,-11 0 0,12 0 0,-12 0 0,9 0-913,14 1 1,-1-1 912,-22 1 0,30-1 0,2 1 0,-20-2 0,20 1 0,0 0 0,-32-1-1394,21 2 1,1 0 1393,-16 0 0,28 3 0,0-1-12,-25 1 12,-10 0 0,11 0 0,-11 0 0,12 2 30,-11-1 0,13 1 0,-13 0-30,10 1 30,-10-1 0,12 1 0,-13-1 60,10 0-644,15 2 0,-2-1 554,-20-3 45,30 1 0,3 0-45,-22-1 0,22 0 0,-1 1 0,-32-1-375,21 1 1,1 0 374,-15-1 0,-8-1 0,11 1 0,-12-2 0,14 0-21,-10-3 0,12 0 1,-11-1 20,12-1 0,-9-1 0,12-1 0,-12 0 0,12-2 0,-11 2 0,12-2 0,-13 1 0,10-1 0,-13 1 0,11-2 0,-13 3 0,8-2 0,15-1 0,-1 0 0,-22 2 126,22-1 0,1-1-37,-16 3 1,-8 0 0,12 1 0,-11 1 1031,13 0-1061,-8 2 0,13 0 0,-12 0 1088,15 2-1118,-8 0 0,14-1 0,-13 0-30,16 0 60,-8-2 0,15-1 0,-14 0 322,-36 1 1,-1-1-383,32-1 0,14-2 0,-14 1 0,-33 2 0,1-1 0,17 0 0,16-1 0,1 1 0,-14 0 0,-10 1 0,-1 1 0,11-1 0,13 0 0,0 1 0,-16 0 0,-17 2 0,-1 0 0,34 1 0,16 0 0,-14 0 0,-31 0 0,0 0 22,15 1 1,14 0-1,0 1 1,-14-2-23,-15 1 0,0 0 0,14 0 0,15 0 0,-1 1 0,-14-1 0,-16 0 0,0 0 0,12 1 0,14 0 0,0 1 0,-15-1 0,-14 0 0,-1 0 0,26 3 0,12 0 0,-13 0 0,13 2 0,-9 0 0,15 2 0,-13-2 0,-33-3 0,0 0 0,30 3 0,12 1 0,-14-1 0,2-2 0,-13 0 0,10-1 0,-10 0 0,19 0 30,-13-2 0,12 0 0,-12 0-30,9-2 30,-11 1 0,12-1 0,-13 0 60,12 0-60,-10 0 0,13-1 0,-13 1 60,13-2-60,-11 1 0,12-1 0,-13 1-30,11-2 90,16 0 0,-1 1-90,-24-1 59,-5 1 1,14-1 0,-12 1-60,17 0 0,-18 0 0,11 0 0,-14 1 0,3 0 0,20-1 0,0 0 90,-17 0-759,-11-1 0,11-1 0,-11 0 669,9-1-595,28-1 0,-1-1 685,-26 2-90,-9 0 0,10 0 0,-11 1 0,10-1-329,27-2 1,0 1 328,-28 1 240,27-1 0,-1 1-240,-26 1 45,14 0 0,-1 1-45,-21 1 271,27-2 1,2 1-182,-22 0-90,18-1 0,-3 0 0,-29 0 0,17-1 0,0 0 0,-13 1 139,21 0 1,0-1-140,-23 2-261,18 0 0,0-1 261,-23 2 6,20-1 0,-1 0-6,-20 1 425,13 0 0,-1-1-425,-14 1 0,25-2 0,2 0 0,-19 1 45,17-1 0,-2 1-45,-26 0 0,25 1 0,1-1 0,-15 0 0,17 0 0,-2 0 0,-23 2 0,14-2 0,0 0 0,-13 1 413,13 0 0,-2 0-413,-22 1 1851,54 0-1851,-66 0 0,45 2 0,-49-2 1368,33 1-1368,-41-1 1087,19 0-1087,-26 1 980,11 1-980,-15-1 617,4-1-617,-7-1-90,-3 0 0,-3 1-1169,-4-5 539,1 2-1430,-13-21 2150,10 11 0,-8-12 0,9 14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40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79 5751,'5'-2'73,"0"-1"-73,-1 1 0,-1 1 90,-1-1-90,-1 1 0,0 0 0,1-1 90,-1 0-90,0 0 0,1-2 90,-2 0-90,1 0 0,-1-1 89,-1 2-89,0-4 0,0 3 270,0-8-270,1 8 180,-1-6-90,0 9 90,-2-1-90,2 1 360,-2 5-270,1 0 269,-6 19-269,4-9 0,-11 28-90,9-22 90,-13 52-180,11-41 90,-3 21 0,0 1-90,6-18 0,-6 48-90,9-60 90,2 18 0,1-29 90,4 5-90,0-15 90,11-15-90,-8 2-90,10-33 90,-12 25 0,-2-42 0,-4 37 0,-1-38 0,1 39 0,9-46 0,-3 44 90,10-37-90,-9 44 0,12-22 0,-11 28 0,9-9 0,-13 18 0,12 4 0,-9 1 0,18 11 90,-15-6-90,19 19 0,-19-14 0,18 31 0,-19-24 90,17 39-90,-17-34 0,13 43 0,-15-42 0,5 27 90,-9-35 180,-1 24-180,-4-26 359,-9 17-359,2-22 720,-29 13-540,19-13 359,-42 15-539,37-17-180,-42 14-270,44-16-3238,-26 2 2519,36-11 1079,0-14 0,13 5 0,4-7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3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5824,'-3'2'0,"1"0"0,0-1 0,1 0 0,0 0 0,0 0 0,1 0 0,0 1 180,0-1-180,-1 1 0,0-1 0,-1 2 90,1 0-90,-1 1 0,0 1 0,-1 1 89,-7 21 1,5-11 0,-15 34 0,12-31 0,-15 37-90,15-34 0,-10 25 0,13-30 0,-10 29 0,10-30-90,-5 23 0,7-30-269,2 3 269,3-12 90,6-9 0,-3 2 0,4-7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3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0 5776,'0'5'228,"-1"1"-138,-1 0-90,-1 1 89,0 2 1,0 2-90,0 2 90,0 1 0,0 2 90,-4 26-90,3-18 0,-6 42-90,5-19 0,0-4-270,0 1 90,4-35-430,-2 1 610,2-12 0,-2-5 0,1-1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4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0 324 6273,'4'-1'90,"-1"0"-90,-2 0 90,1 0-90,0 0 90,-1 0-90,2 0 90,-2-1-90,1 1 90,0 0 0,0-1 0,1 0-180,-1 1 90,2 0 0,-3 1 0,6-2 0,-4 0 90,10-5-90,-7 4 180,17-7-180,-11 5 270,31-13-180,-23 9 180,37-17-180,-36 17 179,36-16-179,-38 17 0,37-14 0,-36 14-90,32-12 90,-34 13-90,26-9 0,-29 11 90,29-9-90,-28 10 90,31-10-90,-30 8 90,23-7-90,-25 7 90,24-10-90,-24 11 0,20-9 0,-26 10 0,10-2 0,-16 4 0,2 1-810,-4 1 451,-6 3-91,2-1-90,-5 2 90,2-2 91,0 0 359,-5-3 0,3 1 0,-4-1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8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2 5914,'-5'1'90,"2"-1"-90,0 0 90,2 0-90,-1 0 0,1 0 0,-1 0 359,1 0-359,0-2 0,0 2 90,0-1-90,-1 3 90,0 2-90,-1 4 90,1-2-90,-5 11 0,3-9-90,-3 15 0,4-15-635,0 5 725,4-12 0,0-1 0,1-5 0,0-1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8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72 6004,'1'-5'90,"0"-1"-1,-1 3-89,1-1 90,1 0-90,1 0 0,0 0 90,5-3 360,18-7-360,-9 6 360,30-5-450,-31 13 90,21 4-90,-24 1 90,15 16-90,-21-12 180,5 17-90,-14-17 359,-18 23-359,9-19 90,-22 22-90,21-23 90,-18 21-180,19-20 0,-9 23 0,16-24 0,3 14 0,4-17-270,24 12 0,-13-16-1349,39-6 1259,-30-8 360,33-24 0,-33 15 0,10-11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5815,'15'0'99,"-1"2"-9,-2-1-90,-1 2 0,-1 0 0,0-2 0,-2 0-90,9 2 0,-9-1 90,5 1 0,-9-2 0,0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9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1 5824,'0'8'629,"-1"0"-449,-2 2 0,0 1 90,0 0 0,-2 3 0,0 1-1,-1 2 631,-17 41-810,11-28 180,-24 62-270,25-63 0,-12 48 0,16-53-270,-3 34 0,8-41-90,1 10-89,2-20-361,2-2 450,-1-5-506,10-20 866,-4 6 0,7-15 0,-7 12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9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5821,'-1'6'362,"-1"1"-272,0 0 0,1 1 90,-1 1-90,1 1 0,-1 0 450,-2 14-360,2-10 0,-1 24-180,4-25-540,2 17 270,-2-22-539,4 1 629,-4-12 180,5-7 0,-4 1 0,0-2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9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5824,'3'-6'270,"-1"0"-270,1 3 89,0-2-89,1 2 90,0-1-90,0 1 90,0 0 90,7-2 630,16-1-630,-8 1 539,31 0-539,-32 5 180,31 6-270,-33-1 180,20 16-180,-27-11-90,8 11 90,-13-10-90,1 2 90,-1 0 0,4 14-90,-3-12 90,14 20-90,-10-26 0,30 10 0,-20-16-720,44-10 180,-38-2-1619,44-30 1800,-47 19 359,22-24 0,-31 25 0,3-6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4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4653 5824,'-4'0'90,"0"0"-90,3 0 0,-2-1 0,1 1 0,0-1 0,0 2 0,0-1 0,0 0 90,1 0-90,-1 0 0,2-2 0,-1 1 0,1-3 0,1 3 90,-1 0-90,0-1 0,0 1 0,0-4 0,0 2 0,0-5 89,1 4 1,-2-5-90,1 5 0,2-8 0,-1 6 0,7-15 0,-4 13 0,10-20 0,-9 17 0,6-17 0,-7 19 0,4-11 0,-5 14 0,6-14 0,-5 13 0,11-16 0,-10 15 90,11-15-90,-10 14 0,7-15 0,-8 15 0,5-15 0,-6 14 0,10-15 0,-7 14 0,20-23 0,-16 21 0,16-19 0,-19 22 0,11-16 0,-11 15 90,14-22-90,-14 22 90,14-22-90,-14 20 0,13-22 0,-13 21 0,20-27 0,-17 24 0,26-32 0,-22 30 0,32-35 0,-30 34 0,27-26 0,-29 29 0,20-23 0,-22 25 0,16-24 0,-20 25 0,11-23 0,-13 23 0,12-25 0,-10 23 0,14-26 0,-13 26 0,17-27 0,-16 29 0,16-26 0,-16 27 0,13-20 0,-14 21 0,18-24 0,-16 22 0,15-23 0,-18 24 0,16-23 0,-15 19 0,17-29 0,-17 29 0,18-30 0,-18 31 0,17-29 0,-18 30 0,18-27 0,-17 26 0,22-31 0,-20 29 0,19-28 0,-18 28 0,19-28 0,-20 28 0,18-30 0,-20 33 0,13-29 0,-15 28 0,10-31 0,-11 29 0,17-37 0,-14 33 0,28-42 0,-22 40 0,32-43 0,-31 44 0,23-31 0,-26 35 0,21-33 0,-23 33 0,18-31 0,-21 32 0,18-29 0,-14 28 0,23-39 0,-22 36 0,24-40 0,-24 39 0,17-29 0,-19 33 0,18-25 0,-18 27 0,22-32 0,-22 31 0,25-37 0,-23 34 0,25-39 0,-25 38 0,25-38 0,-24 39 0,23-33 0,-23 36 0,24-31 0,-24 32 0,24-33 0,-26 31 0,19-24 0,-20 27 0,19-28 0,-17 26 0,26-36 0,-24 35 0,30-35 0,-28 35 0,26-24 0,-28 28 0,24-23 0,-27 24 0,18-18 0,-23 23 0,18-20 0,-14 16 0,28-28 0,-23 23 0,32-29 0,-30 31 0,32-25 0,-33 27 0,28-17 0,-30 21 0,28-19 0,-27 18 0,36-23 0,-32 22 0,33-22 0,-32 21 0,38-24 0,-36 22 0,42-24 0,-43 26 0,38-18 0,-38 20 0,40-16 0,-39 17 0,41-16 0,-41 17 0,41-18 0,-42 18 0,32-13 0,-35 14-3302,36-9 3392,-33 10-24,42-8-66,-41 11 0,41-8 0,-40 8 0,42-4 0,-41 6 0,40-4 0,-42 4 0,28-3 0,-34 3 90,34 1 0,-32 0 3336,33 3-3426,-34-2 90,34 0 0,-30 0 0,43-5-90,-41 3 0,40 0 0,-42 1 0,38 8 0,-40-5 0,39 10 90,-38-8 0,46 11-90,-42-9 90,43 10-1,-40-9 181,56 16-180,-51-13 0,50 13 0,-58-16 0,40 10-90,-40-10 90,45 8 0,-45-10 0,42 11 0,-43-10-90,42 15 0,-42-13 90,41 16-90,-42-15 0,35 15 0,-36-14 0,36 16 0,-35-14 90,39 19-90,-42-19 0,34 22 90,-37-21-90,32 23 0,-32-24-90,31 25 180,-31-25 0,30 24-90,-30-24 90,28 20-90,-29-20 0,30 20 0,-28-16 0,36 25 0,-34-24 0,46 34 90,-41-33-90,40 25 0,-41-29-3222,41 22 3312,-38-22-947,53 26 857,-50-25-179,53 27 179,-54-27 0,51 30 0,-52-29 90,39 26-90,-42-25 0,46 33 0,-45-30 0,43 29 0,-48-32 0,37 26 0,-35-26 0,41 31 0,-42-31 0,39 33 0,-41-32 0,37 32 0,-39-32-90,36 35 90,-36-32 90,36 34-90,-35-36-88,29 26 88,-31-29 0,28 23 0,-28-23 90,33 25-90,-34-26 0,31 25 0,-32-26 0,28 27 0,-27-27 90,27 29-90,-27-27 0,27 28 0,-28-28 180,26 27-180,-27-27 2926,22 23-2836,-22-24 0,24 27-90,-22-25 180,29 28-180,-29-29-90,27 24 90,-28-25 0,28 24 90,-28-25-90,29 23 0,-30-23 0,29 22 0,-30-23 0,25 22 0,-26-21 1079,20 22-1169,-21-23 626,14 18-536,-17-19 244,17 22-244,-15-20 0,19 27 0,-19-27-90,20 28 90,-21-26 90,21 27-90,-19-26 0,21 27 0,-22-28 0,23 28 0,-23-28 0,17 21 0,-18-23 90,17 28-90,-16-25 0,15 26 0,-18-28 0,10 21 0,-10-21 0,13 23 0,-12-24 90,15 24-90,-14-22 90,17 27-90,-16-27 0,16 24 0,-17-27 0,14 23 0,-15-23 0,12 20 0,-13-20-90,17 23 90,-15-22 90,12 24-90,-15-24-90,11 22 180,-11-21-90,14 24 0,-14-25-90,14 23 90,-14-24 0,13 23 0,-13-24 0,13 24 0,-13-23 0,11 24 0,-11-23 90,9 20-90,-9-21 0,14 25 0,-12-24 0,10 22 0,-13-24 0,8 21 0,-9-20 0,11 25 0,-10-25 0,11 23 0,-11-24 0,10 18 0,-10-19 0,7 17 0,-9-17 90,7 15-90,-8-16 0,8 16 0,-7-15 0,7 14 0,-7-14 0,8 17 0,-7-17 0,10 21 0,-10-21 0,9 20 0,-9-20 0,8 19 0,-7-19 0,8 16 0,-8-16 0,12 23 0,-11-21 0,11 22 0,-12-23 0,12 24 0,-11-22 90,11 22-90,-12-25 0,8 22 0,-8-19 0,9 23 0,-9-23 0,7 21 0,-8-21 0,6 24 0,-6-24 0,7 25 0,-9-25 0,8 26 0,-8-24 0,6 25 90,-6-23-90,11 38-90,-7-32 90,12 38 0,-11-40 0,15 41 0,-11-36 0,20 47 0,-20-47 0,23 46 0,-22-46 0,21 47 0,-22-47 90,21 51-90,-21-49 0,22 55 0,-21-53 0,23 56 0,-23-56 0,19 42 0,-20-47-90,20 42 90,-19-41 0,23 48 0,-24-49 0,23 47 0,-22-48-90,23 42 90,-24-43 0,24 39 0,-24-41 0,20 43 0,-22-41 0,21 48 0,-19-46 0,17 42 0,-17-42 90,25 47-90,-23-46 0,26 40 0,-26-46 90,21 36-90,-21-34-90,24 38 90,-23-39 90,23 37-90,-23-37 0,21 37 0,-23-38 0,21 37 0,-22-35 0,21 39 0,-21-39 0,16 30 0,-17-32 0,24 37 0,-21-35 0,23 36-90,-24-39 90,20 34 0,-19-30 90,25 40-90,-24-40-90,29 41 90,-27-42 0,27 42 0,-28-42 0,23 39 0,-26-39 0,24 37 0,-25-39 90,19 37-90,-20-37-90,16 35 90,-17-37 90,16 30-90,-18-32-90,13 25 90,-13-26 90,12 28-90,-11-27 0,15 33 0,-14-32 0,17 32 0,-17-32 0,19 31 0,-19-30 0,19 33 0,-19-31 0,19 39 0,-18-37 90,19 40-180,-18-41 90,19 36 0,-18-38 0,18 26 0,-19-30 0,22 28 0,-21-27 0,16 24 0,-19-28 90,16 21-90,-16-20 90,19 23-90,-19-24 180,20 25-180,-19-23 0,22 30 0,-20-28 0,22 33 0,-20-32 89,25 33-89,-23-33 90,24 28-90,-24-28-3302,30 29 3302,-26-27-178,36 35 178,-35-35 0,39 35 0,-38-34 90,38 35-90,-38-34 0,37 37 0,-37-37 0,39 38 0,-38-39 90,40 37-90,-41-38 0,41 39 0,-41-38 0,32 32 0,-36-34 0,42 37 0,-37-34 0,38 30 0,-40-35 0,35 22 0,-32-24-90,44 28 90,-43-27 90,47 28-90,-45-27-90,48 26 90,-48-29 0,51 22 0,-50-24 0,53 17 0,-52-19 0,41 15 0,-45-15 0,42 18 0,-39-17 0,47 22 0,-48-21 0,48 21 0,-48-22 0,48 18 0,-49-20 0,50 16 0,-50-17 0,49 13 0,-50-14-44,42 12 44,-45-14-90,43 11 180,-42-11-90,34 6 0,-36-6 0,37 5 0,-35-6 0,46 4 0,-45-7 0,45 3 0,-46-5-90,43-1 90,-44 0 0,43 0 0,-43 1 3238,34-1-3238,-36 0 0,38-4 0,-37 3 398,32-8-398,-37 5 68,28-14-68,-26 11 0,33-20 0,-33 17 0,33-19 0,-34 19 0,34-19 0,-31 19 90,41-25-90,-37 22 0,49-30 0,-45 30 0,44-26 0,-45 25 0,56-30 0,-52 27 0,50-28 0,-55 32 0,47-29 0,-44 25-90,52-37 90,-52 34 0,11-9 0,-1-1 0,-10 8 0,11-9 0,-2 0 0,-10 8 0,44-43 0,-48 44 0,43-42 0,-46 42 0,35-33 0,-35 36 0,46-45 0,-40 42 0,41-39 0,-47 43 0,36-32 0,-34 29 0,45-41 0,-43 39 0,47-42 0,-46 43 0,44-45 0,-46 44 45,11-11 0,-1-2-45,-8 11 0,9-12 0,0-1 0,-10 11 0,36-41 0,-39 43 0,10-12 0,1 0 0,-8 8 0,8-9 0,-1 0 0,-11 14-3392,34-46 3392,-34 42-258,9-12 1,-2 0 167,-7 10-959,6-12 0,0 0 1049,-8 12-374,8-11 1,-1 0 373,-6 12 687,7-11 1,1 0-688,-7 11-45,7-11 0,0 1 45,-8 12 0,29-44 0,-32 45 90,32-52-90,-31 48 164,23-47-164,-31 53 90,13-43-90,-15 40 0,17-52 0,-16 49 0,24-59 0,-21 55 0,7-13 0,0 0 0,-7 14 0,6-15 0,-1 2 0,-5 13 0,19-56 0,-21 60 0,16-52 0,-17 55 0,17-53 0,-16 51 0,14-46 0,-15 46 0,12-46-90,-13 45 180,11-45-90,-13 51 2354,5-38-2354,-9 42 0,4-36 0,-5 36 0,7-44 0,-4 40 0,9-46 0,-7 47 0,8-43 0,-9 44 1671,3-33-1671,-5 35 0,6-32 0,-6 32-90,8-38 90,-6 37 0,7-41 0,-8 40 90,6-42-90,-8 42 650,4-34-650,-6 36 443,1-37-533,-1 36 275,-1-32-185,0 36 0,-1-30 0,0 28 0,0-32 0,1 32 0,2-30 0,0 32-90,1-34 90,-3 32 0,0-33 90,-2 36-90,-1-27 0,2 31-90,-2-21 90,3 23 90,-2-22-90,1 21 0,-1-19 0,0 19 0,-2-17 0,2 17-90,-4-16 90,5 20 0,-4-9 0,3 13 0,-2-6 0,3 7 0,0-3 0,1 4 0,2-4-90,-1 3 90,4-6 0,-3 4 0,0-11 0,-2 10 90,-1-11-90,1 12 0,0-10 0,1 10 0,1-10 0,-1 10-359,0-8 269,-1 7-810,1-7 540,0 8-1619,11-16 1440,-5 10-1080,15-18 1546,-15 18 73,1-5 0,-10 11 0,-1 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5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5914,'-4'3'90,"0"-1"-90,2-2 0,0 0 0,-1 1 90,1-1-90,-1 1 0,1-1 89,0 1 181,-5 5-270,3-4 180,-4 6-180,5-7 90,3 2-90,1-3 0,2 0 0,-1-1 0,6-5 0,-2 3 0,8-5 0,-9 6 0,3 0 0,-7 2 0,-5 4 0,1 1 90,-14 16-90,8-10 180,-15 25-180,16-23 180,-10 19-180,13-21 90,-1 12-90,5-16 0,4 3 0,0-8 90,10-6-90,-6 1 90,13-13-90,-13 9 90,4-6-90,-10 10 0,0-2 0,-2 3 0,-1 1 0,1 0 0,0 0 0,2 0 0,0-1 0,1-1 0,-1 1 0,2-6 0,-1 4-90,-2-11 0,0 10-270,-4-6 90,1 9-539,-4-1 690,5 2 119,-4-2 0,3 2 0,-3-2 0,0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6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 5765,'-4'5'-3,"1"0"0,3-5 0,0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28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5759,'6'1'65,"-1"0"25,0-1-90,-1 0 0,-1 0 90,1 0-90,-2 0 179,6 0-89,-4 0 90,7 2-180,-6-1 90,10 3-90,-10-3 0,8 3 0,-10-4 90,-1 3-90,-3-2 90,-9 5-90,3-2 0,-14 7 0,12-6 0,-11 8 0,14-8 0,-4 6 0,9-7 0,3 4 0,1-7 0,13-2 0,-8-1 0,14-7 0,-16 5 90,7-6-90,-10 7 0,-1-2 0,-5 5 0,-13 5-90,8-2-450,-17 15 271,16-11 269,-10 12 0,11-12 0,-3 1 0,3-1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6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5767,'1'6'237,"0"-1"-237,0 0 90,-2 0-1,0 0-89,0 1 90,0-1 0,-1 1 0,1 1 0,0-1 180,-2 9-180,2-5 0,-4 19-180,1 2 90,0-4-450,-1 17 270,3-30 180,-5 23 0,3-24 0,-3 8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6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0 5812,'-3'8'461,"0"-1"-371,-2 1 0,0-1 0,0 0 0,-1 1 0,1-1-90,0 1 90,-3 2-90,-4 10 0,3-5-450,-6 24 270,11-24-188,-3 18 295,6-27 73,0 1 0,1-7 0,0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6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 5824,'-1'7'539,"1"-1"-449,-2 0 90,1 1 0,0-1-90,-1 0 90,0 0 0,0 1 90,-2 9-180,-1 3-90,2 0-450,-1 7 270,3-16-899,-5 19 952,3-18 127,-3 7 0,3-10 0,-1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9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5824,'16'-1'270,"0"0"-270,-3 0 89,-1 2-89,-1-1 90,-1 1-90,-2-1 90,0 1-90,1-1-359,4-2 179,-5 1 180,1-1 0,-9 2 0,0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7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0 5914,'-1'7'539,"-1"0"-449,-1 1-90,1 1 90,-1 0-90,0-1 0,0 1 90,-5 13-90,5-11-450,-7 22 271,9-23 179,-6 18 0,4-18 0,-2 6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7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5824,'-1'7'449,"0"-1"-359,-1 0 0,0 1-90,0-1 90,-1 0-90,1 1 90,1 2 0,-2 6-180,1-5-270,0 6 181,2-13 179,0 2 0,0-5 0,0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8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6453,'-3'4'180,"0"-1"-90,1-1-90,-2 0 90,1 1-90,-1 0 0,0 2 0,0 0 0,-3 16 0,5-11-90,0 20 0,5-21-629,2 15 592,-3-14 127,1 7 0,-3-10 0,0 0 0,0-1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8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 5914,'-5'9'539,"2"0"-449,0-1 0,2-2-90,-1 1 0,1-1 90,0 0-90,0 1 0,0 9-270,-1 12 90,1-2 180,-11 37 0,4-34 0,-6 25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8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0 5807,'4'18'556,"-3"-9"-286,1 8-180,-2-14 0,0 2 0,-1-4-90,0 2 90,-4 8-180,2-2-630,-10 26 451,7-18 269,-9 22 0,8-22 0,-4 5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0 5914,'-2'10'809,"-1"-1"-629,0 0 0,1-2 0,-1 0 0,1-2-90,-1 0 0,1 0 0,0 2-90,-4 13-1350,-1 18 991,0-7 359,-1 18 0,4-29 0,0 9 0,0-8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5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15 5781,'3'-4'43,"-1"1"-43,-2 2 0,-1 0 0,0 0 0,-1 0 0,1-1 90,-1 2-90,1-1 449,0 1-449,0 2 0,0-1 90,-1 4-90,1-2 0,-2 6 90,0-3-90,-3 9 90,3-8 90,-7 14-180,7-12 90,-5 12-90,6-13 90,-3 9-90,4-11-270,-3 6-629,4-11 828,3-10 71,-2 1 0,4-8 0,-4 7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7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0 5914,'0'5'0,"0"-1"0,0-2 0,0 1 0,0-1-90,0 1 90,0-2-31,-1 3 11,1-2 20,-1 0 0,1-2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8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 5807,'5'0'107,"-1"0"-107,-2 1 0,-1 1 90,0 0-90,-1 2 0,-1 1 269,-3 18-179,1-8 360,-10 45-360,6-35 90,-12 42-90,11-42 0,-12 42-90,14-42 0,-8 31 0,12-42-360,2 12 270,1-19-450,9-2 361,-4-10 179,9-20 0,-10 11 0,5-11 0,-6 13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8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5824,'5'4'270,"0"0"-270,-3 1 89,0 1 1,-1 2 0,0 2 0,0 2 0,-2 2 180,-1 14 90,-4 22-360,2-12 0,-2 27 0,4-46-90,1 25 0,2-32-720,2 8 742,-1-18 1,-2-14 0,-3-8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 5824,'3'0'90,"0"1"-90,-3-1 90,1-1-90,1 1 90,-1-1-90,1 0-180,-2 0 90,-3 2 81,2-1-61,-6 2 70,3-1 0,-2 1 0,-1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8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24 171 5824,'-6'2'180,"0"-1"-90,3 1-90,0-1 89,1 0 1,0 0 180,0-1-180,7-1 0,-1 1 0,5-1 90,2 0 0,-1-1 360,18-4-361,-11 2 271,45-14-450,-31 9 45,18-7 0,3 0-45,-11 2-90,16-5 0,0 0-90,-17 6-89,27-10-1,-44 17-450,5-1 450,-9 4-449,11 2 693,-20 4 26,-1 9 0,-13-1 0,-3 4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9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0 462 5914,'1'3'180,"1"0"-91,-1-3-89,1 0 90,0-1 0,3-1 0,1-1 90,1 0-90,2-2 450,14-11 539,35-30-899,-16 13 0,11-13 0,0 0-180,-13 10-90,16-12 0,0 2-90,-17 15-540,8-2 1,-3 2 269,-19 15-382,19-8 768,-35 23 64,-2 1 0,-8 8 0,-1-1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09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5818,'-4'2'276,"-1"0"-187,2 0-89,-1 0 90,1-1 0,0 0 0,1 0 180,9 3-180,-2-1 270,20 4-180,-13-4 270,20 12-450,-22-7 89,12 27-89,-17-19 90,-4 40-90,-5-33 180,-12 38-90,6-36 270,-16 41-270,16-41 0,-6 19 0,13-30-90,2-1 90,0-1 0,8 11-90,-2-12 180,27 10-180,-15-19-90,51-9-90,-38-1-1259,60-21 899,-57 18 540,47-17 0,-55 21 0,15-7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0 5824,'-1'8'719,"-1"0"-539,1-1 0,0 0 90,-1-1-90,2-1 0,-1 1-90,1-1 179,2 2-179,5 8-90,-2-4-449,4 13 179,-7-13-1169,-2 38 1354,-2-27 85,-2 23 0,1-26 0,-1 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6004,'-1'12'1169,"0"0"-809,-1 1-1,0 0 1,1 0 0,0-1-90,0 0-90,1-2 180,-4 5-180,4 12-180,-1-3 0,3 3-720,1-2 360,-3-14-629,2 11 539,-2-12 0,0 3-179,2 1 449,-2-3 180,-1 10 0,0-9 0,0 5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5914,'-1'11'809,"-1"1"-539,-2 1 0,0 2 0,-2 0 0,0 1 179,-3 5-89,-3 17-450,5-15-1349,1 19 989,8-32 450,4 11 0,-4-14 0,2 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9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6094,'-4'6'1259,"0"-1"-989,-1-1-180,0 0 0,0-1-1,2 0-89,0-1 0,0 1-89,1 0-91,0 0-90,2 0-900,4 0 1170,1-7 0,1 2 0,-1-6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 5801,'2'5'293,"-1"0"-204,0-1 1,0-1 0,-1 0-90,0-1 90,0 0 0,0-1 180,-2 2-270,1-1-180,-7 15 0,4-9-90,-4 14 91,4-12 179,-6 17 0,3-14 0,-3 11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5824,'4'4'270,"-1"0"-181,-1-1 1,-2-1 90,1 1 0,-1-1-90,0 1 270,2 0 180,2 3-450,-2-2-270,5 8-180,-6-3-540,-2 15 392,-8 3 508,-2-2 0,-2 1 0,5-13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5914,'-1'6'719,"-1"0"-449,0 1-90,-1-1 90,0-1-90,0 1-90,1-1 90,-1 0-91,0 2-268,0 8-1,1-5-900,1 18 810,0-16 270,-6 30 0,2-23 0,-5 16 0,3-16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13 5914,'4'-4'629,"-1"1"-539,-1 1 90,-2 0 180,0 1-450,-3 6 0,1-1 0,-2 6-90,1-1 0,-1 0-90,0 2 91,-1 1 179,-13 21 0,7-14 0,-10 18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0 5804,'3'10'379,"-1"-2"-289,-1 1 0,-1-2 0,0 1 0,-1-1 0,0 0 0,-1 0 0,1-2 0,-2 13-90,2-9-360,-2 22 180,2-19-359,-3 22 480,2-19 59,-1 9 0,1-10 0,-1 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6273,'3'2'0,"1"0"0,-2 0 0,0 0 0,2 1 0,0 0 0,2 1 0,0-1-90,4 0-348,13-3 438,-8 0 0,8-4 0,-15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6004,'4'3'449,"1"0"-359,-2-2 0,2 0 0,1-2 0,2 0 0,3-1 0,2-1-90,3-1-450,43-10-326,1 9 776,9-6 0,-19 14 0,-31 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5821,'8'2'273,"-1"0"-184,-1 0 1,-2-1 0,1 0 0,-2 1-90,1-1 90,-2 0-360,7 4 270,-4-2 0,5 3 0,-4-1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5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4 5742,'-4'-2'39,"1"1"-22,1 1-3,0-1-3,0 1-10,0 0-1,1 1 0,-1-1 0,1 0 0,0 1 0,-2 0 0,1 0 90,-1-1-90,2 0 989,0 0-809,0 2-180,1-2 90,-2 2-90,1-1 0,-1 1 0,-1 0 0,-2 6 0,2-4 0,-3 16 0,5-11-450,0 17 270,2-16-359,3 19 359,-2-17 180,4 12 0,-3-17 0,0 0 0,-2-5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35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5914,'2'3'359,"0"0"-269,-2-2 0,1 1 0,-1-1 0,0 1 0,0 0 0,-1 1 270,1 8-360,-1-4 0,-3 15 0,2-13-180,-3 17 0,2-16-629,-5 18 629,5-19 180,-6 9 0,5-12 0,-2 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5914,'4'1'269,"-1"1"-179,-2-2-90,-1 0 0,3 1 0,-2 0-90,3 0 90,-2 0-385,4-1 385,-3-1 0,4-3 0,-2 0 0,1-1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6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6004,'-4'6'629,"-1"-1"-539,1-2 0,-2 0-90,1-1-90,1 0 0,1-1 90,10-4 0,-1-1 0,10-3 0,-3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6004,'5'-1'269,"-1"0"-269,-2 1 0,-1 0 90,1-1-90,1 1 0,1-2 0,1 1-90,8-2-359,14-2 367,-7 2 82,8-2 0,-17 4 0,-1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1 151 5824,'6'-4'180,"1"1"-180,1 0 0,1-1 0,2-1 0,1-2-90,2-1 0,35-14 90,-18 9-1732,31-4 1,5 0 1723,-14 6-656,24-1 1,-1 1 677,-29 6-154,5 1 1,-3 1 139,-18 2 180,30 4-180,-45-1 2655,11 8-2655,-25-4-90,4 8 90,-3-8 1871,6 3-2051,9-6 790,-5-2-610,16 0 0,-13-3 0,6 0 0,-6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9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5824,'8'1'359,"-2"0"-269,0 0 0,-2-1-90,0 0 0,-1 0 90,0 0-90,3-2-180,13-5 90,-7 2-326,29-9 416,-25 8 0,14-4 0,-17 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 5824,'18'-2'270,"0"1"-181,-2-2-89,-1 1 0,0 0 0,0-1 0,0 0 0,0 0 0,6-1-359,13-1 333,-12 3 26,9 2 0,-23 3 0,2 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5815,'15'0'99,"-1"2"-9,-2-1-90,-1 2 0,-1 0 0,0-2 0,-2 0-90,9 2 0,-9-1 90,5 1 0,-9-2 0,0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9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5824,'16'-1'270,"0"0"-270,-3 0 89,-1 2-89,-1-1 90,-1 1-90,-2-1 90,0 1-90,1-1-359,4-2 179,-5 1 180,1-1 0,-9 2 0,0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 5824,'3'0'90,"0"1"-90,-3-1 90,1-1-90,1 1 90,-1-1-90,1 0-180,-2 0 90,-3 2 81,2-1-61,-6 2 70,3-1 0,-2 1 0,-1 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3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13 5914,'4'-4'629,"-1"1"-539,-1 1 90,-2 0 180,0 1-450,-3 6 0,1-1 0,-2 6-90,1-1 0,-1 0-90,0 2 91,-1 1 179,-13 21 0,7-14 0,-10 18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9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5824,'8'1'359,"-2"0"-269,0 0 0,-2-1-90,0 0 0,-1 0 90,0 0-90,3-2-180,13-5 90,-7 2-326,29-9 416,-25 8 0,14-4 0,-17 5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9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5824,'10'-1'539,"0"0"-359,-1 1 0,-1 0 0,0 0-90,-2 0 0,-1 1 0,0-1-810,-3-1 450,-2 0 270,-11 2 0,2 2 0,-7 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5914,'4'1'449,"0"0"-449,-2-1 90,2-1-90,0 0 0,2 0 0,4-1-90,27-5 90,-15 3-449,42-7 350,-42 7 99,20-4 0,-29 6 0,2-1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5809,'7'4'195,"0"0"-105,0-1-1,-1 1-89,0 0 90,0 0-90,2-1 90,15 1-90,-8-1-359,30 1 269,-28-3 90,24 2 0,-27-1 0,7 1 0,-11-1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5762,'14'-1'152,"0"0"-152,-2 0 0,-1 0 0,0 1 0,-1 1 0,0 0 0,5-1-177,13-1 177,-9 1 0,7-2 0,-17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9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5824,'10'-1'539,"0"0"-359,-1 1 0,-1 0 0,0 0-90,-2 0 0,-1 1 0,0-1-810,-3-1 450,-2 0 270,-11 2 0,2 2 0,-7 2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5801,'14'-1'293,"-1"0"-293,-1 0 89,-1 0-89,-2 0 0,0 0 0,-1 0 0,1-1 0,3 1 0,13-1-89,-8 1-181,25 1 225,-27 1 45,13 0 0,-14 0 0,0 1 0,0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5815,'23'0'189,"-1"-1"-189,-2 2 0,-2-1 0,-1 2 0,-3 0 0,-1 0 0,8 5 0,-7-1-180,11 6 174,-15-7 6,-1 1 0,-7-6 0,1 0 0,1-1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2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5776,'6'0'138,"-1"1"-138,-3 1 90,-1-1-90,0 2 0,-1 1 0,0 3 0,0-3-209,4 7 162,0-7 47,3 3 0,0-5 0,-1 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5807,'13'0'287,"0"-1"-108,-2 0-89,-2 0 0,0 1 0,-1-1 0,-1 1 0,1-1 0,-2 0-90,0 0 0,5-2-90,-6 2-719,-1 0 707,-7 4 102,-3 1 0,1 0 0,0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2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5914,'4'1'-91,"-2"0"67,-1-1 0,-1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90 5824,'-5'0'90,"0"0"-90,2-1 90,1 1-90,-1 0 90,1 0-90,-1-1 0,1 0 89,-2-1 1,2-3-90,-1 3 90,3-7-90,0 6 180,5-8-180,-1 6 180,11-8-180,-7 8 360,21-7-270,-16 7 180,29-5-180,-27 8 90,22-1-180,-25 5 90,16 7-90,-20-3 0,4 13 0,-12-7 0,-8 19 0,2-14 0,-26 44 0,17-36 0,-31 47 0,30-49 0,-17 28 0,24-35 89,0 21-89,10-26 180,12 14-180,-3-18 90,28 5-90,-18-8-90,48-3-179,-40-2-1171,44-4 1081,-49 4 359,18 2 0,-29 2 0,2 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8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30 5787,'3'-5'37,"1"1"53,-2 2-90,0-1 0,-1 1 90,0 1-90,1-1 0,0 1 90,2-1-1,1-1-89,-1 1 90,-1 0-90,-2 2 180,-1 0-180,0 2 0,1 0 90,-1 1 0,-2 6-90,0-3 180,-3 21-180,2-13 270,-7 34-270,4-28 0,-15 43 0,10-39 90,-17 44-90,18-45 0,-14 36 0,17-42-90,-10 24 0,12-31-450,-4 7 360,8-14 180,-1-1 0,2-2 0,0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9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0 5815,'-2'7'99,"0"0"-99,-2-1 90,1 2-90,-1 0 90,0 1-90,-1 1 269,-8 17-179,4-11 360,-15 29-360,15-29 360,-15 27-450,17-28 180,-9 20-180,13-23 90,0 15 0,5-19-90,13 12 0,-6-14 0,28 5 89,-21-9-358,34-3 89,-32-2-630,23-5 540,-28 4 270,12-6 0,-18 7 0,2-2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00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6 5767,'-9'-1'3385,"2"2"-3475,6-2-540,2 2 180,1 0 1,0 0-91,1 0-646,-1-1 1186,1-2 0,0-1 0,0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00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5 5824,'2'-3'90,"1"2"90,-2 0-180,-1 4 89,0-1-89,-1 3 90,0-1-90,-1 1 90,1 1 0,-4 9 270,-10 27-270,2-11 270,-17 44-270,16-42 45,-4 13 0,-1 2-45,4-8-90,-3 12 0,1 0 0,7-17-720,-10 46 450,16-58-714,2 19 984,6-35 0,3 0 0,-1-11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39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0 5824,'-3'0'0,"0"0"90,3 1-90,1 0 0,0 0 0,0 1 0,2-2 0,1 0 0,3 2 90,12 1-90,-7 0 0,17 3 0,-19-3 0,13 5 0,-15-4 90,12 5-90,-13-5 0,15 6 0,-12-6 0,17 6 0,-14-7 0,37 2 0,-27-5 89,38 2-89,-37-2 0,32 3 0,-31-1-89,49 7 89,-45-4 89,48 12-89,-52-9 0,48 13 0,-43-15 0,64 9 0,-56-12 0,19 0 0,2 0 0,-14 0 0,19 2 0,1 1 0,-16 0 0,12 4 0,0 0 0,-13 0 0,22 3 0,2 0 0,-11-2 0,31 3 0,1-1 0,-22-7 0,-8-2 0,12 1 0,-11-2 0,12-3 0,-11 0 0,12 0 0,-12 0 0,9 0-913,14 1 1,-1-1 912,-22 1 0,30-1 0,2 1 0,-20-2 0,20 1 0,0 0 0,-32-1-1394,21 2 1,1 0 1393,-16 0 0,28 3 0,0-1-12,-25 1 12,-10 0 0,11 0 0,-11 0 0,12 2 30,-11-1 0,13 1 0,-13 0-30,10 1 30,-10-1 0,12 1 0,-13-1 60,10 0-644,15 2 0,-2-1 554,-20-3 45,30 1 0,3 0-45,-22-1 0,22 0 0,-1 1 0,-32-1-375,21 1 1,1 0 374,-15-1 0,-8-1 0,11 1 0,-12-2 0,14 0-21,-10-3 0,12 0 1,-11-1 20,12-1 0,-9-1 0,12-1 0,-12 0 0,12-2 0,-11 2 0,12-2 0,-13 1 0,10-1 0,-13 1 0,11-2 0,-13 3 0,8-2 0,15-1 0,-1 0 0,-22 2 126,22-1 0,1-1-37,-16 3 1,-8 0 0,12 1 0,-11 1 1031,13 0-1061,-8 2 0,13 0 0,-12 0 1088,15 2-1118,-8 0 0,14-1 0,-13 0-30,16 0 60,-8-2 0,15-1 0,-14 0 322,-36 1 1,-1-1-383,32-1 0,14-2 0,-14 1 0,-33 2 0,1-1 0,17 0 0,16-1 0,1 1 0,-14 0 0,-10 1 0,-1 1 0,11-1 0,13 0 0,0 1 0,-16 0 0,-17 2 0,-1 0 0,34 1 0,16 0 0,-14 0 0,-31 0 0,0 0 22,15 1 1,14 0-1,0 1 1,-14-2-23,-15 1 0,0 0 0,14 0 0,15 0 0,-1 1 0,-14-1 0,-16 0 0,0 0 0,12 1 0,14 0 0,0 1 0,-15-1 0,-14 0 0,-1 0 0,26 3 0,12 0 0,-13 0 0,13 2 0,-9 0 0,15 2 0,-13-2 0,-33-3 0,0 0 0,30 3 0,12 1 0,-14-1 0,2-2 0,-13 0 0,10-1 0,-10 0 0,19 0 30,-13-2 0,12 0 0,-12 0-30,9-2 30,-11 1 0,12-1 0,-13 0 60,12 0-60,-10 0 0,13-1 0,-13 1 60,13-2-60,-11 1 0,12-1 0,-13 1-30,11-2 90,16 0 0,-1 1-90,-24-1 59,-5 1 1,14-1 0,-12 1-60,17 0 0,-18 0 0,11 0 0,-14 1 0,3 0 0,20-1 0,0 0 90,-17 0-759,-11-1 0,11-1 0,-11 0 669,9-1-595,28-1 0,-1-1 685,-26 2-90,-9 0 0,10 0 0,-11 1 0,10-1-329,27-2 1,0 1 328,-28 1 240,27-1 0,-1 1-240,-26 1 45,14 0 0,-1 1-45,-21 1 271,27-2 1,2 1-182,-22 0-90,18-1 0,-3 0 0,-29 0 0,17-1 0,0 0 0,-13 1 139,21 0 1,0-1-140,-23 2-261,18 0 0,0-1 261,-23 2 6,20-1 0,-1 0-6,-20 1 425,13 0 0,-1-1-425,-14 1 0,25-2 0,2 0 0,-19 1 45,17-1 0,-2 1-45,-26 0 0,25 1 0,1-1 0,-15 0 0,17 0 0,-2 0 0,-23 2 0,14-2 0,0 0 0,-13 1 413,13 0 0,-2 0-413,-22 1 1851,54 0-1851,-66 0 0,45 2 0,-49-2 1368,33 1-1368,-41-1 1087,19 0-1087,-26 1 980,11 1-980,-15-1 617,4-1-617,-7-1-90,-3 0 0,-3 1-1169,-4-5 539,1 2-1430,-13-21 2150,10 11 0,-8-12 0,9 14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5914,'4'1'449,"0"0"-449,-2-1 90,2-1-90,0 0 0,2 0 0,4-1-90,27-5 90,-15 3-449,42-7 350,-42 7 99,20-4 0,-29 6 0,2-1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02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51 5914,'-3'0'90,"0"1"-90,3 0 0,-2-1 0,1 1 0,0 1 90,-1-1-90,-2 2 0,0 7 89,0-4-89,0 8 0,3-10 0,3 4 0,-1-5 90,7 0-90,-5-4 180,11-7-180,-8 2 90,8-16-90,-10 12 180,1-16-180,-6 18 450,-12-10-270,6 14 539,-21 0-719,17 5-90,-21 14-269,21-7-1440,-7 10 1712,18-13 87,1-1 0,6-6 0,2-1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4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 5815,'3'3'9,"-1"0"-9,-1-2 90,-1 0-90,0 1 0,1-2 0,0 1 0,1 0 0,-2 0 0,0 1 90,1-1-90,-1 1 0,1 1 90,-2 9-90,1-5 179,-3 22-179,0-16 180,-5 37-180,3-27 90,-8 42 0,7-36-90,-14 53 0,14-51 0,-8 36 0,12-51-180,-1 9 90,3-18 90,5-11 0,-3-2 0,4-11 0,-3 7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4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5823,'2'9'181,"-2"0"-91,1 1-1,-2 1 1,1 2 0,-2 0 0,0 2-90,0 1 90,-1 0-90,1 0 90,-2 24-180,0 5 90,0-2-719,0-6 662,3-31 57,-1 1 0,2-7 0,0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4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4 329 6004,'-2'5'0,"1"-1"90,1-2-90,2 1 0,0-1 0,1 1 0,1 0 89,6 1 1,13 0 0,-4-2 90,44-8-180,-31-1 45,21-8 0,2-3-45,-8 0 0,23-12 0,2-2 0,-19 6-45,21-11 0,-1-1-45,-23 12-135,5-3 1,-4 2 44,-19 11 180,14-8 0,-33 19 0,0-2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5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5821,'4'3'3,"0"-1"87,-2-2-90,0 0 0,-1 0 90,1 1-90,0-1 0,0 1 90,3-1 89,18-14-89,-10 6 180,38-30-270,-30 22-1561,16-17 0,1-1 1561,-4 5-563,19-17 1,2-1 652,-10 11-949,20-16 1,1 1 858,-18 15-380,11-7 1,-2 2 379,-21 19 500,33-20-680,-51 33 477,6-3 0,-20 13 1,-3 2-1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5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 5781,'-2'8'133,"0"0"-43,-1 3-90,0 1 0,-1 2 0,0 1 90,-1 2-90,0 1 0,-3 9 179,-8 27-179,5-19 0,-11 40 90,15-52-90,-10 34 0,12-40 0,-3 19 0,8-27 0,2 5 0,7-11 0,-2-2 0,23-6 90,-14 0-90,37-16 0,-31 11 90,41-20-90,-41 18-270,32-16 180,-35 17 90,20-16 0,-28 15 0,6-6 0,-16 10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5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 5824,'-7'16'449,"0"0"-359,-1 1 90,0 2 0,0 0 90,1 2-90,-1 2 90,1-1 359,-6 22-539,-1 17-270,2-14-1259,8 12 990,7-48 449,9-1 0,-4-13 0,5-5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 5787,'2'7'396,"-1"1"-306,-1-1 0,-2 0 0,0 1-90,-1-1 90,-1 3 0,1 6-90,-1-6-360,-1 10 91,3-12 7,-3 10 262,2-7 0,-2 3 0,1-5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5823,'-1'8'360,"0"0"-180,-2 0-90,0-1 0,-1 0 0,0 1 0,-2 2-180,-2 8 0,3-6-449,-3 14 449,7-17 90,-4 12 0,2-13 0,-1 5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5809,'-4'26'1004,"2"-12"-734,-3 11-90,4-16 90,-1 0-90,1 0-1,0 0-89,-1 1 0,1 9-90,1-6-359,-1 21-1,2-19-1169,1 12 1442,-3-19 87,-1 0 0,-3-5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5809,'7'4'195,"0"0"-105,0-1-1,-1 1-89,0 0 90,0 0-90,2-1 90,15 1-90,-8-1-359,30 1 269,-28-3 90,24 2 0,-27-1 0,7 1 0,-11-1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 5824,'-6'7'180,"1"0"-180,-1-1 0,2-1-90,0-2-9,2-1 99,-1-3 0,3 1 0,-2-2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8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34 5818,'-6'-1'186,"1"0"-186,2 0 0,0 0 90,1 0-90,0-1 0,0 2 0,0-2 89,4-1-89,-1 0 0,4-2 0,-3 4 180,6-4-180,-4 3 90,17-2-90,-12 3 90,24 2-90,-21 1 0,25 9 0,-23-5 90,20 18-90,-24-14 180,8 21-180,-15-18 90,-6 18-90,-2-17 90,-22 26 0,14-24-90,-24 22 0,25-27 90,-18 10-90,20-15 0,-12 6 0,17-9 0,-5 1 0,9-4 0,8-1 0,-1 0 0,10-3 0,-9 3 0,14 0 0,-11 1 0,17 2 0,-17-1 90,15 6 0,-16-3 0,11 11 0,-14-8 269,1 20-179,-7-14 90,-8 26-270,1-23 0,-18 28 0,13-28 0,-20 21 0,19-24-180,-22 16 0,20-19-899,-20 8 809,25-15-539,-6-8 738,15-1 71,3-7 0,2 4 0,1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9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13 312 5795,'-2'4'119,"-1"1"-119,2-3 90,-1 1-90,0-1 0,2 0 90,-1-1-90,0 1 269,1-1-269,2-1 90,1 0-90,4-4 90,-2 1 180,25-15-180,-13 8 0,36-25-90,-28 18-3302,47-35 3302,-40 28-292,10-8 0,-2 0 202,-12 11-822,32-26 822,-44 35-304,15-8 341,-26 17 804,2-1 1,-9 6 0,0 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9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 5776,'-1'7'138,"1"0"-48,-1 1-90,0-1 0,0 1 90,-1 1-90,0 0 89,-1 1-89,1 1 0,-2 1 180,-5 16-180,3-11 90,-12 31 0,0-6-90,2-6 0,-1 6 0,15-33 90,0 7-90,3-13 0,3-1 0,-1-2 0,10-2 0,-4-2 90,27-12-90,-18 6-90,34-20 0,-32 19-359,31-21 359,-34 20 90,14-18 0,-24 19 0,1-9 0,-7 11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9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 5776,'0'5'228,"0"1"-138,-3 0-1,0 2 91,-2 1-90,0 2 90,-2 1 0,0 3 630,-8 18 89,-7 18-809,3-7 90,-7 32-180,19-49-630,-2 33 181,10-44-991,11 7 1081,-2-23 359,11-13 0,-9-1 0,4-8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0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0 5824,'-6'17'629,"0"1"-539,-1 1 90,0 2 0,0 0-90,-2 2 90,-3 9 0,-6 24-180,6-19-90,-1 25 0,13-48-720,3 9 541,1-22 269,4-12 0,-4-1 0,3-9 0,-3 7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0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5812,'-2'14'551,"0"0"-371,-1 1-90,-1 0 90,0 2-90,0-1 0,-1 2 0,0-2 0,0 1-90,-2 16-900,6-17 631,-2 8 269,1-33 0,-1 0 0,-3-7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0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1 156 5824,'71'-9'629,"-19"2"-449,-16-1-90,-16 3 0,2-1 0,0-1 0,2-1-90,27-13 0,-22 10-630,37-16 450,-45 19 180,18-10 0,-29 12 0,6-4 0,-11 6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47 5753,'4'-1'34,"0"0"-26,-2 0-2,0 0-3,0 0 0,-1 0-1,0-2 13,1 0-15,-2 0 0,2-1 0,-2 3 90,0 0-90,-2 4 0,0-2 0,-1 1 0,2-2 0,1 1 0,-5 6 90,2-4-90,-7 12 0,7-9 90,-5 11-90,6-10 89,-3 9-89,4-12 0,-1 3 0,2-6 90,2-1-90,0-2 0,9-10 0,-5 5 0,8-12 0,-8 11 180,6-11-180,-8 11 180,4-9-180,-5 11 90,2-5-90,-3 8 90,1-1-90,-3 4 0,-4 4 0,1-1 0,-5 8 0,4-4 0,-6 9 90,5-8 0,-9 10-90,8-11 90,-8 9-90,10-11-90,-3 6 0,6-8-540,2 5 451,0-7 179,2 2 0,-2-3 0,-1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9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0 5818,'0'4'96,"1"-1"-96,-3-1 0,0 0 90,0 1-90,0 1 0,-1 1 0,-1 1 0,-3 4 179,-10 18-179,5-11 90,-12 22-90,16-27 90,-8 14-90,11-18 0,-3 5 0,7-10 0,-2 0 0,5-3 0,2-2 0,2 0 0,10-4 0,-7 3 0,14-3 0,-13 4 90,12 2-90,-15 2 0,8 7 90,-13-3 90,0 20-180,-4-14 180,-6 23-90,3-20 0,-16 27-90,11-26 0,-18 20 0,18-26-270,-15 6 180,16-12-539,-13-7 449,17-3 180,-4-15 0,7 11 0,0-9 0,0 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5762,'14'-1'152,"0"0"-152,-2 0 0,-1 0 0,0 1 0,-1 1 0,0 0 0,5-1-177,13-1 177,-9 1 0,7-2 0,-17 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0 143 5914,'6'-1'180,"0"-1"-91,0 0-89,0-1 90,3 0-90,1-1 90,7-3 180,28-12-270,-16 7 0,36-15 0,-43 18-360,30-12 270,-34 13-351,18-8 441,-28 13 0,2-3 0,-10 6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44 314 5776,'-3'5'138,"0"0"-138,0-1 90,-1 0-90,0 0 0,0-1 90,0 0-1,0 0 181,-2 0-270,2-1 180,1 0-180,2-1 90,3 1-90,-1-2 180,9-4-90,-4-1 270,25-17-270,-15 9 0,47-33-90,-34 25 45,15-13 0,1-1-45,-10 7-135,5-4 0,-1 2 45,-12 10-900,22-18 721,-36 26 269,2-3 0,-19 15 0,-6 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 5784,'-1'5'220,"0"1"-130,-1 0-90,0 2 89,-1 0-89,-1 3 90,0 0 0,-2 3 90,-10 25-90,-6 17 0,1-8-90,-2 12 0,17-45 0,-7 17 0,9-23 0,-1 7 0,6-14 0,8-5 90,-3-1-90,23-16 0,-14 9-90,31-26 90,-27 21 0,14-12 0,-7 4 0,-10 11 0,18-16 0,-22 20 0,8-5 0,-18 11-360,2 3 180,-5 1-89,1 6 269,-2-4 0,-1 1 0,-1-5 0,0 0 0,1-3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0 5824,'-3'7'270,"0"-1"-181,0 0-89,0 2 90,-1 0 0,0 3 0,-1 0 0,1 2 540,-7 20 89,0 7-629,-1 0 0,-2 12-90,9-36-269,-3 19-1,7-26-900,5 7 901,-1-13 269,3-8 0,-4-3 0,0-6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139 1 5824,'-3'5'90,"0"0"0,1 0 0,0 1-90,0 1 89,1 2 1,-1 0 360,-11 26-360,6-16 90,-18 43-90,15-40 0,-16 36-90,17-40-90,-11 27 90,15-32-630,-3 11 360,7-22 270,11-15 0,-4 0 0,8-13 0,-8 10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5824,'-4'11'359,"0"1"-269,0-1 0,0 2 0,0-1 0,0 0 0,0 1-90,0-1 90,0 0-90,-3 10-270,3-6 90,0 1-269,4-13 367,1-9 82,-1-3 0,-2-1 0,0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2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72 5801,'7'-2'113,"-1"0"-23,7-2-90,-5 2 90,3 0-90,-5 1 89,0 0 1,1 2 0,-2 0 180,9 5-180,-8-3 270,11 9-270,-12-7 360,8 10-450,-8-9 359,8 12-359,-7-11 180,13 9-180,-11-11 0,29-3 0,-19-6-270,44-17 91,-37 10-1,20-9-180,-29 11-270,5-4 360,-7 4 270,24-17 0,-20 14 0,13-10 0,-20 15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7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0 5756,'-1'5'68,"0"-1"-68,-1-1 0,1 1 0,0-1 0,-1-1 0,0 2 0,-2 4-1,3-3 1,-2 1 0,0-5 0,0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0 5824,'1'7'90,"-1"0"0,1-2-90,0 0 0,-3 0 0,0 1 0,-3 3 90,-3 11-90,3-8 0,-2 18-90,6-21-138,1 12 228,1-17 0,0 4 0,-2-5 0,-1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6094,'1'5'359,"0"-1"-269,1-2 0,1 0 0,0-1-90,-1-1 90,-1 1 0,-1 1-90,0-1 0,4 9 0,-2-5-450,4 14 180,-5-11-143,-1 12 413,-1-12 0,-2 3 0,0-5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5801,'14'-1'293,"-1"0"-293,-1 0 89,-1 0-89,-2 0 0,0 0 0,-1 0 0,1-1 0,3 1 0,13-1-89,-8 1-181,25 1 225,-27 1 45,13 0 0,-14 0 0,0 1 0,0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5824,'-1'6'539,"0"-2"-359,-1 1 0,1-2 0,1 1 0,0-1-90,0-2 0,0 1 0,0-1 0,0 1 0,1 2-180,0-2-450,4 9 270,-2-5-539,-1 13 730,-2-10 79,-3 8 0,-1-7 0,0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8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5824,'-5'8'809,"1"1"-719,1-3-90,0 1 0,2-3-180,3 5 90,-1-3-559,4 11 649,-6-9 0,1 7 0,-4-7 0,-1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5812,'-4'9'551,"-1"-1"-371,1 1 0,-1 0-180,1 0 90,0 1 0,0 4-90,1 7 0,0-6-450,7 15 270,-1-20-351,5 19 531,-7-18 0,0 9 0,-4-10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5914,'-4'5'629,"1"0"-449,-1 0 0,0 0-90,0 1 90,0-1-90,0 1-90,0 0 0,1 1 90,0-1-180,1 0 90,0 1-270,0 3-809,1 5 977,0-3 102,2 2 0,0-7 0,-1 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0 5824,'-3'10'539,"0"-2"-359,-1 0 0,-1 0-90,1-1 90,1 0-180,-1 0 180,-1 1-180,-1 9-180,1-6-719,1 14 550,3-15 349,1 6 0,-2-6 0,0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 5824,'-6'12'629,"0"1"-449,0-1-90,-1 1 0,1 1 0,-1-1 0,2 0-270,-1 19 90,4-16-719,2 28 679,1-31 130,2 10 0,-4-13 0,0 1 0,0 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9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5824,'-7'10'719,"-1"-1"-539,0 0-90,1 0 0,-1-1 0,2 0-90,1-1 90,0 0-90,1 2-630,11-4 360,-3-2 270,15-13 0,-10 1 0,4-8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2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15 5824,'2'-3'90,"0"0"-90,-2 1 0,0 0 0,0 1 0,0 0 90,1 0-90,-4 0 269,3 0-269,0 5 90,0-1 0,3 5-90,-4-3 180,-2 6 90,-4 16-180,2-8 90,-8 33-180,8-32 0,-6 24 0,9-32-720,-3 14 361,4-18 359,-1 4 0,2-10 0,0-2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63 6183,'-2'-5'270,"1"1"-270,2 1 0,1-1 90,2 0-90,-1 0 0,2 0 0,0 0 0,10-6 90,12-1-90,-6 3 0,10 6 0,-22 6 180,6 18-90,-11-11 90,-2 22-90,-5-21 90,-15 22-180,8-21 90,-24 25 0,20-27-90,-18 15 0,23-20 0,-7 4 0,13-8 0,0 0 0,7-5 0,3 0 0,1-1 90,11-2-180,-10 3 90,23-1 0,-19 4 90,24 5 0,-24-1 359,21 13-359,-24-10 180,9 21-180,-17-16 180,-7 22-270,-2-22 90,-19 22-90,15-23-180,-21 21 90,22-21-1169,-18 13 899,19-17-540,-12 5 721,14-9 179,-2-1 0,6 0 0,0-1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3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0 436 5914,'6'-1'90,"1"-1"0,-2-2-90,2-3 89,0 1-89,2-2 90,1-2 270,21-18-270,-11 9 270,20-21 0,4-3-270,-10 10-1696,19-17 0,0 0 1606,-19 21-675,7-4 0,-1 2 405,-16 15-630,23-9 720,-38 25 180,1 7 0,-13 4 0,-4 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1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5815,'23'0'189,"-1"-1"-189,-2 2 0,-2-1 0,-1 2 0,-3 0 0,-1 0 0,8 5 0,-7-1-180,11 6 174,-15-7 6,-1 1 0,-7-6 0,1 0 0,1-1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5824,'-6'3'359,"1"-1"-269,3-1-90,0 0 180,2 0-180,4-1 0,-1 0 0,12-1 90,-7 1 0,19 0-90,-16 2 180,19 12-90,-21-4 180,8 27-180,-14-19 270,-7 35-270,-1-31 359,-18 37-269,13-39-90,-9 15 0,12-22 0,-2 3-90,3-5 0,5 7 0,4-11-720,26-4 361,-11-8-991,38-23 991,-31 9 359,26-24 0,-29 19 0,7-7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4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0 5824,'-4'6'449,"1"0"-359,-1 0 0,0 1 0,1 2 0,-1 1 0,1 1 90,-1 1 450,-4 30-450,3-21 449,-8 49-539,8-46 0,-7 43-90,8-43-450,-4 30 91,6-39-721,-1 14 720,3-22 360,1-8 0,1-6 0,0-9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4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 6004,'3'4'629,"-1"2"-359,-2 1 0,-1 3 0,-1 2 0,0 1-1,-1 1-89,-1 2 270,-4 24-360,3 5-180,-2 1-719,7 3 359,0-36-989,6 5 1332,-4-19 107,3-4 0,-5-3 0,-2-2 0,0 1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15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62 5914,'-3'0'449,"-1"-1"-89,4 0-270,2-1 0,1 0 0,3-1 90,-2 0 0,2 1 90,1-1 179,6 0 811,26 1-1080,-13 1 449,48 2-629,-45 2 180,42 3-180,-45-3 0,44 6 0,-45-6 90,39 7-180,-46-6-270,20 1 1,-25-3-91,6-2-180,-10-1-809,6-5 719,-3-2 720,17-18 0,-12 10 0,10-11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53 5759,'8'-4'65,"-1"0"25,-1 1 0,-1-1-90,0 0 90,-2 0-1,-1 1 1,-1-1 180,0-1 540,0-1-630,0 1 359,0 0-449,-1 4 180,-1 1-270,0 3 0,-2 6 0,1-1-270,-2 10 90,2-10-1349,-6 24 1349,3-19 180,-16 36 0,11-28 0,-10 19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5824,'1'6'359,"0"-1"-269,0 0 0,0-1-90,1 0 0,-1 1 0,1 1-359,1 3 179,-2-4 180,-1 3 0,-3-5 0,-3 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5781,'4'4'133,"0"1"-133,-1-2 0,0 0 0,-1-1-90,0 1 90,0-2-65,-2 0 65,-1 1 0,-1 0 0,-1 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5824,'-8'27'359,"2"-3"-448,3-18-1,1 1-90,1-1 135,-2 0 45,0 0 0,-2 1 0,-1-1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1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 6004,'-1'8'1079,"-1"-1"-809,0 0-180,0-1-90,2 0 0,0 0-180,1 0 0,1-1-450,2 3 450,-1-3-345,4 2 525,-5-5 0,1 0 0,-3-2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 5801,'0'9'472,"0"-1"-202,-1 0-90,-1 0 90,0-1 0,-1 1 90,1-1-1,1 0 1,0 0 0,0 0-90,0 0-90,1-1 0,1 3-540,2 7-90,-3-6-1709,-5 13 1710,0-16 449,-11 7 0,6-9 0,-3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2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5776,'6'0'138,"-1"1"-138,-3 1 90,-1-1-90,0 2 0,-1 1 0,0 3 0,0-3-209,4 7 162,0-7 47,3 3 0,0-5 0,-1 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5824,'-3'7'989,"1"-2"-719,0 1-90,0-1-90,0 1 0,-2 0 0,1 0-90,0 0-90,-1 1 0,1 0-1259,-5 12 1084,3-4 265,-2 8 0,2-7 0,1-3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5914,'-3'6'719,"0"1"-539,-1-1-90,0 0 0,0 1-90,0-1 0,-1 2 90,0 4-450,-1 14 270,2-8-539,-2 27 539,4-29 90,-3 24 0,2-26 0,-3 8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5914,'3'8'1259,"-3"6"-360,-3 3-629,-1-1 0,-1 0-90,-1-1-90,2-4-360,-4 16 0,5-14-1349,-7 18 1259,7-20 360,-4 18 0,5-18 0,-2 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2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0 6004,'-4'15'719,"0"0"-539,-2 0 0,0-1 0,-1 1-90,1 0 90,0 0 539,-9 24-719,8-19-809,-8 31 449,12-38-908,-4 22 1268,5-24 0,-4 10 0,3-11 0,-1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3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87 5812,'3'-2'102,"0"1"-102,-2 0 0,0-1 0,0 0 90,0 0-90,1 0 0,0-1 90,0-1-90,4-8 0,-2 5 179,3-12-179,-5 14 180,0-9-90,-2 11 180,0-4-270,-1 7 270,-1 0-180,1 2 180,-6 12-180,4-5 90,-10 22-180,9-17 0,-10 26 0,8-25-450,-8 25 270,9-28-899,-4 16 899,7-23 180,0 4 0,1-7 0,-1 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4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1 115 5793,'0'4'31,"1"0"59,0-2-90,-1 0 0,0 0 0,-1-1 0,0 0 90,5 1-90,-2 0 90,8-2-90,-5-1 0,10-9 0,-9 5 0,14-16 0,-13 12-180,12-21 180,-13 19-90,4-17 90,-9 20 0,-1-3 0,-1 11 0,-5 12 0,2-4 0,-3 15 0,5-15 0,0 7 0,4-11 0,2 1 0,0-4 0,11-6 0,-8 1 0,16-10 0,-16 8 0,11-8 0,-14 9 0,4 0 0,-8 6 0,-1 10 90,-1-4 0,-8 29-90,5-20 90,-11 35-90,9-31 0,-8 34 0,10-32 0,-7 34 0,9-38-180,-4 24 90,4-29 90,-3 10 0,2-16 0,-1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4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0 233 5765,'12'-5'59,"0"-1"-59,1-2 90,1 0-90,2-2 0,2-1 0,1 0 0,1-2 90,20-12-180,24-15 90,-16 11 0,20-15 0,-54 36 0,5-5 0,-16 12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0 362 5742,'6'-1'82,"-1"-1"-82,0 0 90,1-2-90,0 0 0,0-1 90,2 0-90,0-2 90,16-14 89,13-12-89,-2 3 0,31-26 0,-39 35 0,49-36-90,-49 38-270,38-27 180,-46 33-368,16-12 388,-29 20 70,1-1 0,-10 7 0,-1-1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5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 5824,'4'2'90,"-1"0"-90,-2 1 0,-2 0 90,0 3-90,-2 0 0,0 2 0,-2 2 90,-1 1-90,0 1 179,-15 30 1,-2 6-180,-1 3 90,-4 10-90,20-42 180,-12 27-180,14-32 0,-2 17 0,8-23 0,1 5 0,2-11 0,3-1 0,-1-2 90,16-7 0,-10 3 90,27-15-90,-22 11 0,32-19-90,-30 17 90,27-17-90,-29 17-90,21-14 0,-25 17-360,10-12 270,-19 14-449,-6-6 539,-1 9 90,-9-2 0,6 3 0,-4 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5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0 5824,'-1'6'180,"0"-1"-90,0 0-90,-1 1 89,-1 1 1,-1 2-90,-2 0 90,-1 2 360,-4 12 719,-11 23-989,6-12 270,-12 32-360,20-46-180,-9 27 0,13-34-899,0 11 629,5-20-809,6-3 986,-3-6 183,6-11 0,-5 4 0,2-6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5807,'13'0'287,"0"-1"-108,-2 0-89,-2 0 0,0 1 0,-1-1 0,-1 1 0,1-1 0,-2 0-90,0 0 0,5-2-90,-6 2-719,-1 0 707,-7 4 102,-3 1 0,1 0 0,0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6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1 5914,'3'0'90,"0"1"-90,-4 2 90,0 1-90,0 0 89,-1 2 1,0 1 270,-2 15-180,-1-8 630,-10 40-630,6-32 89,-12 33-269,14-36 90,-10 27-180,12-31-269,-5 17 179,8-26-1349,1-1 1349,3-12 180,5-8 0,-1 0 0,1-2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6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0 5824,'-2'11'449,"-1"0"-359,0 2 0,-1 1 0,-1 2 0,1-1 0,-1 0 0,0 0 0,-1 11-90,3-9-90,-1 17-719,3-24 629,0 6 180,1-23 0,0 1 0,0-7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6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5812,'10'-10'102,"-2"3"-102,3-2 0,-2 4 90,0-1-90,6-3 0,-3 1 179,21-8-179,-17 7 180,28-6-90,-29 12 180,20 0-180,-25 3 180,13 7-180,-15-2 0,4 3 90,2 2-180,-5-3 0,24 10-90,3-15 0,2 5-900,20-26 721,-36 7 269,27-24 0,-32 20 0,9-10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7 5807,'-2'3'17,"0"-1"-17,2-1 90,0 0-90,0 1 0,0 0 0,0-1 0,-1 1 0,0-2 0,0 1 0,-1-3 0,1 1 0,-1-2 0,0 1 0,1 1 90,-2 0-90,1 0 0,-1 2 90,2-2-90,-1 1 89,1-1-89,3-1 90,-1 1-90,2-1 90,-2 0 90,1 1 180,-2 0-360,1 2 0,0 1 0,3 1 0,-2-2 0,0 0 90,4 4-90,-3-1-450,7 16 360,-7-12-449,0 15 426,-4-13 113,-4 13 0,2-6 0,-2 5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 5807,'-2'14'376,"0"-1"-376,0-5 90,1 0 0,0-1 0,-1 0 0,1 0 0,0 1-90,1-1-90,2 8 0,-1-9-539,-3 14 564,-2-11 65,-3 6 0,2-7 0,0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5762,'2'9'62,"0"-1"28,-1 0-90,0 0 0,1 0 0,0 1 0,-1 0 0,2-1-90,-1 6 90,0 9 0,-1-6 0,-2 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7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5793,'2'9'211,"0"-1"-211,-2 1 90,0 0-90,0 0 0,-2-1 0,1-1 0,-1 0-180,-6 18 90,3-12 90,-8 20 0,8-19 0,-4 4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0 5824,'0'11'359,"0"-1"-359,-1 0 90,0 0-90,-1 0 90,0 1-90,-1 0 0,0 1 0,-1 0 0,-5 25-90,4-18-179,-8 37 55,7-21 214,-1 11 0,2-11 0,3-9 0,1-8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5824,'4'11'449,"-1"0"-269,0-2 0,-1 0 0,-1-2 0,0 2 0,1-1 270,-2 6 359,-4 17-719,1-10-270,-6 24 90,6-29-1439,-7 38 1259,6-33-269,-4 35 449,6-37 90,-3 21 0,3-22 0,-2 8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5745,'5'5'79,"0"0"-79,-1 1 90,0-1-90,0 2 90,0 0 0,2 5 89,4 15-89,-3-8 180,3 19-270,-9-25 90,4 25-90,-4-11 0,2 11-360,-3 7 1,1-9 179,-1-1 157,1-10-39,-2-11 62,1 0 0,-2 1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2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5914,'4'1'-91,"-2"0"67,-1-1 0,-1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0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0 6903,'-1'5'-450,"0"0"180,2-2 91,1 0-1,0-1 155,-1-1 1,-1-1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5914,'7'0'719,"-1"-1"-539,-1 1 0,0-2 0,1 1-90,0-1 90,2-1 0,5-1-180,23-9-180,-11 4-1259,40-10 1250,-40 14 189,18-4 0,-25 8 0,-1 1 0,0 1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5914,'25'2'809,"-2"0"-629,-4 0-90,-3 1 90,-3 0-90,-2 0 0,-1 0 0,-1 0 90,9-1-630,18-6 180,-11 2-629,29-10 671,-28 7 228,10-1 0,-12 3 0,-6 2 0,0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5914,'99'-8'1349,"-13"2"-1259,-54 6 90,-3 1-180,-2 0 90,-2 1-90,-1 1-270,24 2 0,-21-1-899,38 9 1059,-45-8 110,17 5 0,-22-7 0,1 2 0,-1-1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5914,'39'-1'449,"-2"0"-359,-3 1 0,-3 1-90,-2 1 0,-3 0 0,-1 0-90,8 2-615,23 3 705,-19-3 0,12 1 0,-34-5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 5824,'42'-2'449,"-3"1"-359,-2 0 0,-2 1-90,-2 1 90,-3 0-90,0 0-90,-3 1 90,0 0-180,11 2-303,25-2 483,-17 1-463,15-1 0,-36-2 1,0 0-1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5781,'37'1'43,"-3"1"-43,-2 0 0,-2 0 0,-2 0 0,-1 1 0,-3 1 0,-1-1 0,12 2 0,-14-2 0,9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5824,'26'3'180,"-1"-1"-180,-1 1 0,-1-1 0,0 0 0,-1 1 0,1-1-90,0 0 0,25-1 90,9 0 0,0 0 0,-6-1 0,-25 2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1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5770,'36'1'144,"-1"0"-144,0-1 0,-1 0 90,0 0-90,-1 0 0,0 1-90,-2-1 90,1-1-135,47-1 101,-38 0-468,34-1 0,-51 2 1,-2-1-1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5784,'57'-2'399,"-19"1"-399,1-1 90,-21 2-90,-1 1 90,5 0-90,-5 1 0,24 0 0,-22 0-90,31 3 90,-33-3-269,30 9 179,-29-6-6,33 11 65,-31-11 31,32 3 0,-30-9 0,12-1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90 5824,'-5'0'90,"0"0"-90,2-1 90,1 1-90,-1 0 90,1 0-90,-1-1 0,1 0 89,-2-1 1,2-3-90,-1 3 90,3-7-90,0 6 180,5-8-180,-1 6 180,11-8-180,-7 8 360,21-7-270,-16 7 180,29-5-180,-27 8 90,22-1-180,-25 5 90,16 7-90,-20-3 0,4 13 0,-12-7 0,-8 19 0,2-14 0,-26 44 0,17-36 0,-31 47 0,30-49 0,-17 28 0,24-35 89,0 21-89,10-26 180,12 14-180,-3-18 90,28 5-90,-18-8-90,48-3-179,-40-2-1171,44-4 1081,-49 4 359,18 2 0,-29 2 0,2 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5812,'15'-1'192,"0"0"-102,-1 0-1,-3-1-89,-1 1 0,-2 1-89,-1-1-91,0 0 180,-3-1 0,-1 1 0,-2-3 0,-2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6004,'4'1'179,"-2"0"-89,-2 0-90,-2 1 0,1-1-90,-1 1 90,3 0-89,0-1-181,4 1 270,0-1 0,3 0 0,-1-3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5798,'11'1'206,"-1"0"-116,0-1-1,-1 0-89,-1 0 90,-2 0-90,0 0 0,-1 0 90,0 0-270,1 0 91,-2 0 89,0 0 0,-1-1 0,3 0 0,0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2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5914,'5'0'359,"-1"1"-269,-2-1 0,-1 0 0,0 1 0,1-1 0,2 1 90,13-1-270,-7 0-180,20-1 90,-17 1 0,8 0-233,2 4 413,-9-3 0,8 2 0,-11-3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5824,'23'5'180,"0"0"-180,-1-1 90,-2 1-90,-1-2 0,-2 1 0,-1 0-270,16 5 255,-15-4 15,15 4 0,-27-7 0,1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5759,'13'1'155,"0"0"-65,-1 0-90,0 0 90,0-1-1,0 0 1,0 0 0,6 0 90,18 1-270,-13-1-359,22 1 254,-30-2 195,3 0 0,-11 0 0,-7 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5914,'4'4'180,"-1"0"-180,-3-2 0,2 0 0,-2 1 0,1-1 0,-1 0-90,1 1 90,1-1-90,0-1 0,1 1 90,10-2 0,-3 1 0,6-2 0,-6 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 5824,'0'9'359,"0"-1"-179,-1 1-90,1-1 0,0 1 0,0 0 180,2 4 360,1 13-630,-1-9-360,1 12 90,-3-22-854,1 6 1124,-1-7 0,-1 4 0,1-2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5809,'0'8'285,"-2"-1"-196,0 1 1,0-1-90,0 0 0,1-1 0,0 0 0,-1 0-359,0 2 269,1-3 90,-1 1 0,0-5 0,0 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5742,'0'0'0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8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30 5787,'3'-5'37,"1"1"53,-2 2-90,0-1 0,-1 1 90,0 1-90,1-1 0,0 1 90,2-1-1,1-1-89,-1 1 90,-1 0-90,-2 2 180,-1 0-180,0 2 0,1 0 90,-1 1 0,-2 6-90,0-3 180,-3 21-180,2-13 270,-7 34-270,4-28 0,-15 43 0,10-39 90,-17 44-90,18-45 0,-14 36 0,17-42-90,-10 24 0,12-31-450,-4 7 360,8-14 180,-1-1 0,2-2 0,0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5793,'19'0'301,"-1"0"-212,-1 1 1,-1 0 0,1 0 0,-2 0-90,1 0 0,-2 0 0,-1 0-90,18 0 0,-16-1-269,20 0 182,-25 0 177,6-1 0,-12 1 0,-1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5773,'13'0'51,"-1"0"-51,-1-1 0,0-1 0,-1 1 0,0-1 0,0 0 0,4 1 0,10 0-3,-7 0 3,13-3 0,-20 2 0,5-1 0,-8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3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5770,'17'0'234,"-1"-1"-144,-1 0-1,0 0 1,0 1 0,-1-1 0,0 0 90,6 1 90,12 0-720,-8-1 91,2 2 359,-24-1 0,-4 1 0,-4 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4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5798,'17'-1'296,"-1"0"-207,0 1-89,-1-1 90,1 0-90,-1 0 90,-1 0-90,1 0 0,6 0 90,16 4-180,-11-2 90,30 2 0,-36-2 0,33 0 0,-35-1 0,29 0 90,-32 1-270,14 2 90,-23-1-354,-9 3 444,-3-3 0,-9 1 0,6-3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32 5770,'-4'1'54,"0"0"-54,2-2 0,-1 0 0,1-1 0,0-1 0,0 1-9,0 0 9,-7-5 0,3 3 0,-4-4 0,5 4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55 9332,'5'-2'0,"1"0"0,0 0-90,0-1 0,2 0-90,1 0-180,1-1 0,0 1-539,6-2-630,20-3 1475,-13 2 54,14-2 0,-22 5 0,0 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6004,'43'-5'3418,"4"-1"-2789,-27 3-539,0 0 0,-8 1-90,-7 1-90,4-1-90,-3 1-1439,12-2 810,-8 3 809,26 2 0,-18 1 0,16 2 0,-17-1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5824,'21'3'359,"0"0"-359,-1-1 0,-2 1 0,0-1 0,0-1-89,-1-1-1,1-1 0,0-1 0,1-1 90,8-3 0,-4 0 0,5-1 0,-7 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5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5798,'31'2'296,"0"1"-117,9 0-179,-9 0 90,8 1 0,-14-2-90,-2 1 0,15 1 0,-14-2-270,41 0 181,-37-3-243,48-8 332,-50 3 0,19-5 0,-28 5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5824,'26'1'359,"-1"0"-269,-1 0 0,-3 1 0,-1-1-90,-1 0 90,-1 0 0,-1 1-90,13 0-450,16 1 271,-10-1 179,23-5 0,-37-2 0,14-2 0,-15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40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79 5751,'5'-2'73,"0"-1"-73,-1 1 0,-1 1 90,-1-1-90,-1 1 0,0 0 0,1-1 90,-1 0-90,0 0 0,1-2 90,-2 0-90,1 0 0,-1-1 89,-1 2-89,0-4 0,0 3 270,0-8-270,1 8 180,-1-6-90,0 9 90,-2-1-90,2 1 360,-2 5-270,1 0 269,-6 19-269,4-9 0,-11 28-90,9-22 90,-13 52-180,11-41 90,-3 21 0,0 1-90,6-18 0,-6 48-90,9-60 90,2 18 0,1-29 90,4 5-90,0-15 90,11-15-90,-8 2-90,10-33 90,-12 25 0,-2-42 0,-4 37 0,-1-38 0,1 39 0,9-46 0,-3 44 90,10-37-90,-9 44 0,12-22 0,-11 28 0,9-9 0,-13 18 0,12 4 0,-9 1 0,18 11 90,-15-6-90,19 19 0,-19-14 0,18 31 0,-19-24 90,17 39-90,-17-34 0,13 43 0,-15-42 0,5 27 90,-9-35 180,-1 24-180,-4-26 359,-9 17-359,2-22 720,-29 13-540,19-13 359,-42 15-539,37-17-180,-42 14-270,44-16-3238,-26 2 2519,36-11 1079,0-14 0,13 5 0,4-7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59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0 5815,'-2'7'99,"0"0"-99,-2-1 90,1 2-90,-1 0 90,0 1-90,-1 1 269,-8 17-179,4-11 360,-15 29-360,15-29 360,-15 27-450,17-28 180,-9 20-180,13-23 90,0 15 0,5-19-90,13 12 0,-6-14 0,28 5 89,-21-9-358,34-3 89,-32-2-630,23-5 540,-28 4 270,12-6 0,-18 7 0,2-2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5815,'37'3'368,"-1"1"-278,-1 0-90,-2 0 90,-2 0 0,11 3-90,-11-1 0,46 4-90,-41-6 90,29 0-269,-9-6 179,-20 0-177,62-8 267,-58 4 0,31-5 0,-41 6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5798,'30'3'206,"0"0"-116,-3 1-90,0 0 0,-2 1 0,-1-1 0,0 1 0,-2 0 0,8 3-180,14 3 90,-12-4 90,18-1 0,-33-5 0,8-2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5824,'33'5'180,"0"0"-90,-3 1-90,-2 1 0,-2-1 0,-2 1 0,-1-1 0,0 0-90,10 2-90,38 4 146,-26-5 34,34 2 0,-52-9 0,6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6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5824,'36'2'270,"-1"0"-270,-3 1 0,-2 1 0,-2 0 0,-1 2 0,-1-1-90,-1-1 90,0 0-90,0 0 0,30-2 90,5-5 0,-1 0 0,-9-3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5762,'34'-3'152,"-3"0"-62,-1 0-90,-1 1 0,-2 0 90,0 2-90,-3 0 0,-1 1 89,9 2-89,19 6-89,-16-4 89,31 7-90,-46-9-90,39 2 180,-37-5-3,18-1-56,-6-1 53,-12 1 15,35-1-1,-34 3 37,31 1-39,-34 0 84,34 2 0,-32-2 179,42 1-179,-41-2 270,39 3-360,-41-2 90,30 6-90,-34-5 0,27 6-90,-28-5-450,23 1 361,-26-5 179,21-3 0,-22 0 0,10-2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5824,'42'4'989,"-5"-1"-899,-15 0 0,-2-1 0,-3 1 0,-1-1-90,-3 1-90,14 3 0,-12-3-450,17 3 360,-21-5 180,18-4 0,-17 0 0,10-4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3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6183,'-3'4'450,"1"0"-270,-1-1-180,0 0 90,1 0 0,0 0-90,0 1 0,0 0-180,2 7 0,0-5-359,1 6 359,0-9 180,1 0 0,-2-2 0,0-1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3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5914,'-2'6'629,"1"0"-449,-2-1-90,1 0-90,1 0 0,0-1 90,1 3-90,1-1-360,3 3 270,-1-6-539,4 2 567,-6-4 62,2-1 0,-3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3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0 6183,'-2'3'360,"1"0"-270,0-2-90,0 1 90,0-1-90,1 0 0,0 1 0,1 1-90,0 0-629,3 0 600,-3-1 119,2 0 0,-3-2 0,0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4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5742,'-3'6'20,"0"-2"-20,0 0-3,0-1-5,-1 1-1,0 0 9,-1 0 0,0 0 0,0-1 0,-1-1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00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6 5767,'-9'-1'3385,"2"2"-3475,6-2-540,2 2 180,1 0 1,0 0-91,1 0-646,-1-1 1186,1-2 0,0-1 0,0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4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5734,'0'0'0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4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13 5779,'-1'3'45,"-1"-3"-45,1-1 0,-1-2 90,2 1-90,0 0 0,-1 1 90,-1-2 0,1 2-1,1-1 1,2 2-90,1 0 0,-1 0 180,4 2-90,-2 0 0,9 2-90,-6-1 180,16 2-180,-14-3 90,18 4 0,-17-4 0,19 6 0,-17-5 0,21 5-90,-21-4 0,10 0 0,-13-2 90,2 2-90,-2-1 0,11 3 0,-10-4 0,18 0 0,-17-3 0,19-7 0,-18 4 0,13-5 0,-17 7 0,8-1 0,-11 3-360,4 4 270,-8-1-630,1 5 631,-2-4-198,-1 1 228,1-5 59,-1 0 0,1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5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5824,'4'4'90,"-1"0"-90,-1-2 90,0 1-90,0 0 0,0 0 90,0 2-1,3 2 91,7 8-180,-4-5 270,18 9-270,-16-14 90,22 9 0,-19-9-90,25 5 0,-23-8 0,22 0 0,-22-4 0,24-1 0,-22 2 0,26-1 0,-28 1-90,21 1 0,-26 1 0,6 0 0,-12-1 0,-2 0 0,1-1-269,1-3 269,-1 0 90,1-5 0,-3 3 0,-1-3 0,-1 3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46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60 150 5762,'-8'0'45,"1"-1"-34,2 1-5,-1 0-6,1 0 0,0 0 0,-1 0 0,2 0 90,-3 1-90,4 0 90,0 0 0,9-2-90,-2 1 179,16-5-89,-10 4 180,24-5-180,-19 4 180,30-3-180,-28 2 180,32-2-180,-32 4 90,27-2-180,-31 2 269,19 2-269,-21 0 270,18 3-270,-16-2 180,22 3-90,-22-2 90,29 4-90,-25-4 90,32 7-90,-31-5-90,29 10 0,-31-8 90,24 7-90,-26-9 0,22 5 0,-23-7 0,21-3 0,-22-2 0,17-8-90,-17 5 180,20-8-90,-19 8 0,23-8-90,-23 9 180,23-6-90,-24 7 0,23-5 0,-22 6 0,22-5 0,-21 5 0,20-7 90,-21 5 0,29-10 0,-26 8-90,25-8 90,-29 8-90,20-7 0,-20 8 0,17-8 90,-20 8-90,12-6 0,-16 8 0,8-5 0,-11 6 0,3-4 0,-5 5 0,-1-2 0,-1 3 0,-6-1 0,5 1-270,-4 0 90,7 0-1169,-2-2 989,0 0-720,-6 1 901,4 1 179,-5 2 0,7-2 0,-2 2 0,1-1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5759,'9'3'65,"0"-1"25,1 0-90,-1 0 90,1-1-90,-2 0 0,1 0 0,-1 0 0,9-3 0,14-6 0,-8 2-90,22-4 0,-32 8 53,21-1 3,-19 2 18,10 3 16,-14-1 0,0 2 0,-8-2 0,-1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5739,'17'2'85,"-5"0"-85,-1-3 0,-7 1 0,0 0-6,1 0-36,1-1 22,-3 0 20,8 0 0,-5 1 0,6-2 0,-3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7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5762,'15'0'152,"-1"0"-62,-1 0-90,-1 0 90,-1 0-90,-1 0 89,6-2-89,-1 3 0,-2-2-359,-5 2 342,-8-1 17,-1 0 0,1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59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43 5753,'-7'-1'26,"1"1"-21,2-1-5,0 1 3,1-2-3,0 1 3,1-1 5,1-5-2,1 3 14,2-3-20,-1 5 0,-1-3 0,0 4 0,1-4 0,0 4-54,3-1 40,-2 1 14,0 1 0,-1-1 0,-1 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0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76 5762,'-5'3'62,"-1"-1"-62,3-1 0,-1-1 90,0-1-90,0 0 0,0 0 90,0 0 0,-6-1-1,0 0-89,-1 1 90,-3 1 0,8 1 90,-8 0-180,9-1 180,-9 1-180,10-1 90,-6 2-90,7-2 0,-1 1 90,3 0-90,7-1 90,-2-1 0,4 0 0,-2-1 0,-1 1 180,6-1-180,-3 0 449,22 0-449,-16 0 180,24 0-180,-23 2 180,23 0-270,-22 0 0,24 0 0,-27 1 90,17 1-90,-22 0 90,4 1 0,-9-3 180,-5 3-180,0-1 179,-13 2-179,7-2 0,-14-1-90,12-1 0,-19 0 0,16 0 0,-23-2 0,24 1 0,-12 1 0,19 0 0,-1-2 0,6 1-90,8-3 90,-1 2-899,24-5 449,-15 3-1529,32-11 1709,-29 8 270,39-12 0,-37 11 0,18-5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0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27 5756,'1'-5'158,"0"0"-158,1 2 90,-1 0-90,0 0 90,1 1-90,-1 0 0,1 0 179,1 0-89,0 4 0,1-2 0,0 8 0,-3-4 180,3 13-180,-3-8 180,2 20-180,-3-15 360,-1 27-361,0-24 271,-5 33-270,3-30 180,-7 27-180,5-27 90,-9 30-90,7-29 90,-10 34-90,11-37-90,-6 25 0,10-29 90,-2 14-180,3-20 90,2 4-90,0-10-1439,7-3 989,-5-2-539,9-10 899,-7 5 180,3-8 0,-5 7 0,1-4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00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5 5824,'2'-3'90,"1"2"90,-2 0-180,-1 4 89,0-1-89,-1 3 90,0-1-90,-1 1 90,1 1 0,-4 9 270,-10 27-270,2-11 270,-17 44-270,16-42 45,-4 13 0,-1 2-45,4-8-90,-3 12 0,1 0 0,7-17-720,-10 46 450,16-58-714,2 19 984,6-35 0,3 0 0,-1-11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1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 7803,'1'4'989,"0"0"-719,-1-2-90,0-1 809,0 0-1079,2 0-90,-1 0 0,2 1-269,-1-1-631,0 0 451,-1-2 89,0-1-725,4-7 1265,-3 2 0,2-6 0,-2 3 0,0-1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1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6004,'4'6'449,"-1"0"-269,-2 1 0,-1 1-90,-1 2 90,0 1 0,-1 1-90,1 2 719,-6 33-719,4-22 270,-8 51-270,7-49 90,-2 44-180,5-47 0,1 35 0,2-41 0,7 25 0,-3-30 0,5 8 0,3-9 0,-4-5 90,16 1-90,-12-6-990,30-13 631,-26 4-721,23-16 810,-30 14 270,10-21 0,-15 17 0,3-12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 5824,'-2'4'629,"-1"0"-449,0-1 0,1 2 0,-2 1 90,1 2 0,-1 2 989,-9 27-989,5-13 44,-8 23 1,-1 2-315,4-9 45,-5 13 0,1-2-45,6-17 0,-10 48-90,15-50-1349,-6 48 900,9-53-1350,-2 41 1802,3-45 87,-1 15 0,1-23 0,1-1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2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5914,'2'3'180,"-1"0"-91,0-3 1,0 1 0,1 0-90,2 0 90,0 0 0,1 0 360,21 0-360,-12 0 0,29-3 0,-25 1-90,39-4-90,-34 2-630,30-6 450,-38 5 270,10-9 0,-17 6 0,3-5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03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55 5824,'1'-7'359,"-1"1"-269,2 4 0,0-1-90,2 0 90,1 0 0,1 0 360,21-8-360,-13 5 180,28-3-90,-26 8 449,23 22-539,-24-7 90,16 36-180,-23-26 90,-1 56-90,-9-43 45,-8 18 0,-3 1 45,-1-13-90,-7 16 0,-2 0 0,5-18 45,-2 7 0,-1-2-45,7-14 90,-21 46-90,23-51 0,-11 32 0,19-44 0,0 13 0,5-18 0,20 13 0,-8-15 0,42 5 0,-30-11 0,54-5 0,-47 0-540,51-6 90,-55 6-1348,37-5 1528,-46 5 270,10-1 0,-23 4 0,-3-1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44.66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68 25 6273,'-5'4'0,"0"0"0,3-3 180,2 0-180,-2 2 0,1-1 90,0 1-90,1 1 0,-1-2 0,1 2 0,-1-1 90,-2 3-90,1-2 0,-2 5 90,4-5 0,-1 6-90,0-6 0,1 6 0,0-9 0,-1 3 0,-2-3 0,1-1 0,-2 4 0,1-3 0,1 1 0,-5 2 0,4-2 90,-6 4-90,7-4 0,-1 0 0,6-8 0,-1 2 0,1-6 0,1 2 0,-1 0 0,4-7 0,-3 7 90,5-8-90,-5 12 0,4-7 0,-4 7 0,8-9 0,-7 7 0,9-7 0,-9 10 0,4 0 0,-6 4 0,1 4 0,-3-2 0,-3 8 0,0-7 0,-2 8 0,3-8 0,-4 6 0,1-6 0,-7 5 0,6-5 0,-10 5 0,10-5 0,-8 4 0,10-5 0,-4 1 0,6-3-989,-2 0 809,3-7 180,0 1 0,-1-5 0,1 3 0,-2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46.3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 46 6094,'-4'4'89,"0"-1"1,4-3-90,3 3 0,0-6 0,0 5 90,0-6-90,-1 3 0,1-1 0,5 0 0,-3 1 0,8 2 0,-10 1 90,4 4-90,-6-3 90,0 8-90,-2-6 90,-5 12-90,3-10 90,-6 9 0,5-10 0,-6 8 0,6-9 0,-7 3-90,8-6 0,-5-2 90,6-3-90,-1-8 0,2 5 0,2-13 0,0 11 0,4-12 0,-3 13 0,7-12 0,-4 13 0,11-10 0,-9 11 0,12-6 0,-14 9 0,8 1 0,-10 3 0,1 9 0,-5-6 0,-4 15 0,1-12 0,-7 15 0,5-15 90,-10 11-90,9-13 90,-6 6-90,9-11 90,-3-2-90,6-3 0,-1-14 0,4 9 0,5-19 0,-3 19-630,1-11 270,-3 14 360,3-9 0,0 9 0,5-6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47.6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 73 5824,'6'-6'90,"-2"2"-90,-2 1 0,0 2 90,0-3-90,-1 2 90,1-1-90,-1 0 89,1 1 91,0-2 270,5-2-360,-2 1 540,13-4-450,-11 5 359,17-4-449,-16 6 0,11 3-90,-14 2 0,6 12 0,-8-6 0,-1 18 0,-3-16 0,-8 20 0,4-20 0,-11 17 0,9-18 90,-10 7-90,10-13 180,-13 1-180,12-6 90,-9-4-90,11 0 90,-7-16-90,9 12 0,-4-17 0,8 17 0,10-15 0,-4 14 90,22-16-90,-15 17-90,21-11 90,-22 15 0,14-4 0,-18 10 0,5 4 0,-11 0 0,-4 9 0,-3-6 0,-14 15 0,9-13 0,-19 16 0,19-17 0,-15 8 0,17-13-90,-7 0 0,12-5-809,-2-3 359,5 1 540,12-12 0,-3 7 0,11-8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48.93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171 1 5759,'8'0'45,"-2"1"-31,-3 0-8,-1 1-6,-1 0 0,0 1 90,-1 0-90,0 0 90,-1 2 179,-6 10-269,1-5 360,-20 18-270,15-18 270,-18 14-180,20-16 360,-11 9-451,13-10 451,-9 4-450,12-8 180,-7-3-270,9-2 0,-3-10 90,4 6-90,2-14 0,1 11 0,8-21 0,-5 18 0,8-16 0,-7 21 0,7-7 0,-7 9 0,7-1 0,-10 6 0,5 5 0,-6-1 0,-3 11 0,-1-8 90,-10 14 0,6-12-90,-14 8 0,12-12 90,-18 3-90,17-6 90,-12 0-90,16-4 0,-3-7 0,7 4-90,7-13 0,-2 10-810,11-10 541,-8 13-1350,8-6 1439,-11 9 270,10 2 0,-9 2 0,5 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0.5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196 0 5798,'-5'5'116,"0"-2"-116,2-1 90,1-1-90,0 1 0,-1-1 90,0 1-1,-5 5-89,4-3 90,-7 3 0,8-5 0,-5 1-90,6-2 180,-4 3-180,4-2 1799,-3 0-1709,10-9-90,-3 4 90,5-5 0,-2 4-90,-1 2 90,5-4-90,-3 3 90,9-4-90,-9 5 0,6-1 0,-9 4 0,3 8 0,-5-4 0,0 14 0,-3-11 90,-12 18-90,6-14 90,-20 23-90,16-22 90,-21 16-90,19-19 270,-24 14-270,24-17 0,-16 5 90,25-12-90,-2-11 0,8 4 0,6-18 0,-2 13 0,17-22 0,-11 20 0,22-19-90,-21 24 90,19-10 90,-21 16-90,13 4 0,-17 3 0,7 10 0,-11-8 0,-2 11 0,-4-10-540,-8 7 90,4-10-2248,-23 3 2611,18-5 87,-13 1 0,17 0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02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51 5914,'-3'0'90,"0"1"-90,3 0 0,-2-1 0,1 1 0,0 1 90,-1-1-90,-2 2 0,0 7 89,0-4-89,0 8 0,3-10 0,3 4 0,-1-5 90,7 0-90,-5-4 180,11-7-180,-8 2 90,8-16-90,-10 12 180,1-16-180,-6 18 450,-12-10-270,6 14 539,-21 0-719,17 5-90,-21 14-269,21-7-1440,-7 10 1712,18-13 87,1-1 0,6-6 0,2-1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1.95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157 107 6633,'-6'-2'360,"2"0"809,3 2-809,0-3-270,-1 0 0,2-1 0,-1 0 0,1 0-90,0-1 90,-1 0-90,1-2 0,0 1 90,2-5-90,7-4 0,-4 3 90,11-3-90,-10 11 0,8 0 0,-9 4 0,5 11 0,-7-4 0,-2 17 0,-3-12 90,-12 28-90,7-24 0,-13 22 0,12-26 0,-13 12 0,12-16 90,-13 8-90,16-12 90,-7-2-90,11-4 0,4-13 0,2 6 0,7-16 0,-6 15 0,11-13 0,-9 15 180,8-8-180,-10 13 179,4-1-179,-7 4 180,0 7-180,-4-3 90,-10 13-90,4-8-629,-21 19 89,15-16-2069,-25 24 2250,25-21 359,-14 20 0,19-20 0,-1 7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2.88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5 192 5823,'-1'-6'540,"0"1"-360,1 3 270,0 1-360,0-3 90,0 2 180,0-2-270,3 3 0,-1-2 89,2-6-89,-1 1 270,8-19-270,-4 14 90,16-24-90,-13 24-90,16-16 90,-16 20 0,15-7-90,-16 14 90,7 4-90,-14 4 90,-8 21-90,1-14 90,-18 30 0,13-26 0,-22 25-90,20-28 90,-17 12-90,20-18 0,-10-1 0,14-7 0,1-16 0,5 4-90,15-26 90,-8 22-90,23-25 90,-18 28 0,15-14 90,-19 20-90,3-3 0,-10 8 0,-11 10-180,2-2-180,-9 7 0,10-8-1619,-7 5 1530,8-7 449,-3 4 0,8-7 0,0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3.97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58 201 6004,'-7'-1'269,"0"1"-269,4 0 90,-2 0-90,1-1 90,1 1 0,-1-1 270,-1-1-270,2 1 90,2-5-90,2 4 360,7-10-360,-4 7 359,7-10-359,-6 8 270,10-11-270,-8 9 90,16-17-180,-13 17 90,16-14-90,-18 17 90,12-4-90,-15 9 90,6 4-90,-9 1 0,-4 15 0,-1-9 90,-10 17-90,6-15 90,-20 22 0,16-21-90,-15 14 0,19-21 0,-11-1 0,10-5 0,-6-13 0,11 4 0,12-31 0,-1 22 90,14-29-90,-12 32 0,13-17 89,-14 21 1,10-7 0,-12 16 90,7 8-90,-10 0-90,3 20 0,-7-14 180,-7 20-180,1-18 180,-13 22-180,9-23-899,-20 14 359,18-23-1619,-18-1 1529,19-7 630,-10-12 0,13 6 0,-3-7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8.95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10 5824,'6'-2'90,"0"-1"-90,-4 3 0,0-2 0,1 0 359,-2 1-269,3 1-90,-2 2 0,1 0 90,0 0-90,0 0 0,0 0 180,3 3-90,10 13 0,-5-5 90,16 20-90,-16-21 0,23 20 0,-20-20-90,20 16 0,-21-17-180,24 23 0,-24-20-360,14 18 360,-22-22 180,1 3 0,-6-7 0,0-1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7:59.30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16 542 6273,'-7'1'450,"1"0"360,5-1-271,0-2-539,2-2 90,-1 0 0,3-3-90,-1 2 90,2-1-90,0-1 90,10-14 0,22-27-180,-9 11-1606,9-8 0,0 0 1696,-7 12 0,24-29-90,-30 36-270,9-8 91,-9 10-1081,24-27 1081,-27 29 269,20-19 0,-31 32 0,3-1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00.19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43 38 5914,'6'-3'90,"0"0"-90,-3 3 0,1-1 90,0 1-90,1-1 89,3-1 1,9-1 0,-6 1 90,20-6-180,-21 6 0,14-6 0,-19 7 0,5-1 0,-8 1 0,-10 6 0,3-2 0,-8 5 0,7-5 90,-4 3-90,5-2 90,-9 4-90,10-6 90,-7 5-90,7-3 0,-9 12 0,8-7 0,-11 22 0,11-17 0,-10 30 0,10-27 0,-7 35 0,8-32 0,-6 39 0,7-37 0,-7 38 0,6-40 90,-2 29-90,5-34 90,4 16 0,-1-23 0,6 8-90,-3-11 270,10 8-180,-8-9 90,19 7-180,-16-9-90,19 2-90,-18-4-900,18-4 721,-19 1 359,12-11 0,-15 6 0,4-5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17.83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140 4 6813,'-6'3'0,"1"-1"0,4-2 0,-1 0 0,-2 1 0,2 0 0,-2 1 0,2-1 0,-1 1 0,1 1 0,-2 0 90,-6 7 0,4-4 90,-9 13-180,10-12 0,-8 13 0,9-12 0,-6 16 0,6-14 0,-6 20 90,6-18 0,-6 22-90,6-20 270,-4 19-270,7-21 180,1 14-91,3-17 91,6 9-90,-4-13 90,13 10-180,-10-10 180,13 5-90,-13-9 270,17-5-360,-14 0 180,21-15-180,-20 10 90,20-19-90,-21 17 0,19-27 0,-19 22 0,13-27 0,-15 25 0,11-32 0,-14 31 90,5-21 0,-10 30 179,-5-10-269,1 13 0,-10-4 0,6 9-269,-20 2 89,15 1-1080,-26 8 811,25-4-1260,-21 9 1636,21-9 73,-8 4 0,11-5 0,0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18.7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71 0 6543,'8'0'90,"0"0"0,-3 2-90,-1-1 90,1 0-90,-1 0 0,0 1 0,0 0 90,5 5-90,-5-3 90,7 4-90,-9-6 0,1 3 0,-1-3 90,-2 6-90,0-4 0,-4 9 0,1-7 0,-3 12 0,4-11 0,-4 12 0,4-12 0,1 11 0,1-10 90,4 15-90,-2-13 0,0 20 0,-1-19 90,-1 16-90,0-16 90,-1 22-90,1-19 90,-1 21-90,1-24 0,0 17 0,0-18 0,-1 22 0,0-22 0,-1 19 0,0-19 0,-3 18 0,3-16 180,-5 18-90,5-20 179,-3 14-269,4-17 90,-3 9-90,4-11 0,-1 4 0,1-7 0,0 1 0,0 0 0,-1-1 90,0 1-90,-1-1 90,0 0 90,0 0 90,0 0-90,1 0-90,1 2 0,0-2 90,-3 4-180,-1-4 90,-7 2 0,6-4 0,-9 2-90,9-2-450,-10-4 0,9 1-2338,-6-18 2706,8 11 82,1-10 0,3 10 0,1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19.7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5914,'7'1'90,"-1"0"89,-6-1-179,-4 4 0,2-3 270,-3 2-270,10 0 90,-4-2-90,5 3 90,-4-1 0,1 1 90,0 4-90,0-1 180,7 16-180,-4-11-90,4 10 90,-4-12-90,3 7 0,-1-4 0,13 14 0,-11-14-630,16 13 450,-19-18-449,9 7 539,-13-11 90,-2 1 0,-6-3 0,-4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19.93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1 318 5271,'5'-9'180,"1"0"356,0 3-446,0-1 153,2-2-153,1-1 77,0 0-77,2-2 270,30-28-360,-19 19-180,45-39 0,-45 42-630,37-25 631,-38 30 415,18-14-236,-26 19 0,0-2 0,-5 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4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 5815,'3'3'9,"-1"0"-9,-1-2 90,-1 0-90,0 1 0,1-2 0,0 1 0,1 0 0,-2 0 0,0 1 90,1-1-90,-1 1 0,1 1 90,-2 9-90,1-5 179,-3 22-179,0-16 180,-5 37-180,3-27 90,-8 42 0,7-36-90,-14 53 0,14-51 0,-8 36 0,12-51-180,-1 9 90,3-18 90,5-11 0,-3-2 0,4-11 0,-3 7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0.5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146 1 5815,'8'0'9,"-2"0"-9,-5 0 90,1 2-90,-1 2 0,0 0 0,-1 1 90,-1-1-90,0 0 90,-3 4-1,-4 10 1,2-4 0,-12 22-90,11-21 90,-17 31 0,15-25 90,-17 36-180,16-36 90,-14 31 0,16-34-90,-7 26 0,11-27 180,4 23-180,3-29 90,6 13 0,-3-19-90,13 8 0,-9-9-180,22 4 0,-20-8-540,22-5 541,-22 0 179,12-13 0,-18 8 0,2-7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0.7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0 137 5824,'5'-10'270,"0"0"-181,0 3 1,0-1 0,1 0 0,2-1 90,0-1-90,2 1 360,21-13-540,-15 12-450,31-13 360,-32 19 180,24-1 0,-30 4 0,11 2 0,-17 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1.0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72 0 5914,'-6'13'629,"1"0"-269,1-1 0,0 0 0,-1 1-1,1 2 361,-3 8-90,-8 24-630,7-18-450,-4 29 90,11-45-1259,3 12 1169,1-22 450,6-6 0,-4-1 0,2-7 0,-3 4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1.80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213 0 6453,'6'7'360,"0"0"-270,0-5 0,1-1 0,0 0 0,1-1 0,-1 0 0,1-1-90,0 1 90,11-2 0,-10 2-90,11-3 0,-16 3 180,0 2-90,-6 1-90,-2 2 89,-1 1-89,0-1 0,1 0 0,-1 3 90,2-3-90,-5 7 0,4-6 0,-6 11 0,7-11 0,-5 11 0,6-11 0,-1 10 0,2-10 90,0 9-90,1-10 90,0 10-90,-1-7 180,-2 12-90,1-11 0,-3 16-90,3-15 90,-3 20-90,4-19 0,-2 21 0,2-21 0,0 18 0,-1-20 0,1 11 0,1-13 0,-1 8 0,2-9 0,-2 11 0,0-11 0,-1 9 0,0-11 0,-1 8 90,2-9 0,-3 7-90,3-7 90,-2 5-90,2-6 90,-6 9-90,4-7 90,-7 7-90,6-7 180,-9 6-90,8-7 180,-16 6-270,13-7 269,-16 5-269,16-6 90,-15 4-90,15-4 0,-16 0 0,15-2-899,-15-5 449,16 2-1439,-7-6 1349,12 4 540,3-7 0,2 6 0,3-2 0,-2 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2.55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12 5914,'3'-6'269,"-1"2"1171,-2 3-1350,4 7 89,-2-3-89,4 8 0,-2-4 0,1 2 90,2 0-90,1 2 0,1-1 0,1 1 0,24 21-90,-16-16 0,34 31-90,-36-33-1169,22 21 899,-28-25-809,6 9 1124,-14-15 45,-3 2 0,-2-4 0,-4 0 0,-1 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2.74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0 425 5824,'3'-9'359,"0"0"-269,1 1 0,2-2 90,1-1-90,1-1 90,1 0 0,2-1 90,8-8 90,31-30-360,-17 18-45,8-6 0,-1 1-135,-12 13-630,36-29 540,-43 36 270,23-17 0,-30 25 0,8-7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3.32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109 53 5914,'8'-7'180,"-1"1"-91,-1 2-89,2 1 90,0-1 0,1 1-90,1-1 90,2 1 0,18-4-90,-15 3-90,21-2 90,-27 5-90,5 0 90,-11 1 0,-3 0-90,-5 2 90,-2 0 0,-1 1 90,-9 6-180,8-3 180,-18 15-90,16-10 90,-16 25-90,16-20 180,-16 34-180,15-30 0,-20 41 0,20-38 0,-19 38 90,22-40 0,-11 26-90,14-32 90,-4 18-90,8-21 180,1 12-90,3-17 270,7 10-270,-4-12 90,8 7-180,-7-8-90,10 8 0,-10-8-810,9 6 540,-9-7 360,6-1 0,-9-1 0,2-2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3.7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49 5914,'10'-10'359,"-1"2"-269,-2 2 90,0 2 0,1 0 90,0 0-90,0 0 0,0 0 539,13 0-269,1 9-360,0-3 0,-4 19-90,-16-10 90,-4 25-90,-2-18 270,-17 31-180,10-30-90,-10 14 90,0-10-90,9-8 0,-7 6 90,8-6-90,5-6-90,-1 10 90,9-13-450,18 2 90,-6-8-1439,28-9 1439,-26 3 360,25-11 0,-25 9 0,8-6 0,-13 6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4.26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201 5 6453,'-6'-2'360,"1"0"809,4 1-1169,8 4 90,-3-2 0,6 2-90,-6-1 90,0 0-90,1 0 0,1 6-90,-2-3 90,5 10 90,-5 3 0,0-3-90,-1 13 0,-2-18 90,1 23-90,-2-19 0,1 11 0,-2-12 90,0 6-90,0-4 90,-1 22-90,1-20 0,-3 22 0,3-27 0,-3 21 0,2-23 0,-2 16 0,1-19 90,-4 10-90,2-11 90,-8 10 0,7-11 90,-14 9-180,12-10 180,-15 6-90,16-8 90,-10 4-90,11-5-1,-10-1-89,10 0 0,-10-4 0,9 2-179,-10-5-1,11 4-1619,-13-5 1169,12 5 630,-9-4 0,12 4 0,-3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5.2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32 5824,'2'-10'90,"-1"2"0,-1 6 0,1-1-90,0 1 89,0 0-89,2 0 90,-2 0 90,3 1 270,9 6-360,-4-1 630,18 15-451,-15-9 361,25 23-540,-22-20 0,32 22-90,-30-23-540,30 13 180,-31-17-719,18 8 809,-24-12-528,0 4 798,-10-5 0,-7 3 0,-2-2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4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5823,'2'9'181,"-2"0"-91,1 1-1,-2 1 1,1 2 0,-2 0 0,0 2-90,0 1 90,-1 0-90,1 0 90,-2 24-180,0 5 90,0-2-719,0-6 662,3-31 57,-1 1 0,2-7 0,0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5.40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0 385 6004,'7'-13'539,"-1"0"-359,0 1 0,2 0-90,2-3 90,1 0 90,10-9 269,22-19-449,-11 12-180,41-32-89,-45 41-1081,48-30 900,-49 36 360,33-17 0,-41 25 0,10-4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5.91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151 0 5914,'-4'8'180,"-1"-1"-91,2-1-89,-1 0 90,0 1 0,0 0-90,-1 2 90,0 0 0,-2 7 0,1-3 450,-13 34-90,1-2-360,0 5 359,-4 12-359,15-40 180,-7 30-180,11-35 90,0 17-180,5-25 180,8 11-180,-5-15 0,14 7 90,-10-10-360,25-3 0,-20-2-809,25-10 629,-25 7-742,21-18 1192,-21 12 0,10-8 0,-19 10 0,-1 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6.11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0 158 5914,'5'-7'629,"0"-1"-449,0 2 0,-1 0-90,3-1 90,0-1 0,8-5-90,24-14-180,-15 9-630,29-13 450,-36 22 270,23-3 0,-26 9 0,9 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6.69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108 12 6004,'-11'0'719,"4"0"-449,4 0 1349,3 0-1529,6-2 0,-3 0-90,6-1 0,-3 1 90,1 1-90,2-1 90,9 4-90,-8 0-90,6 7 90,-15-3 0,-7 16 0,0-10 0,-24 25 90,16-22-90,-14 13 0,16-18 0,-3 4 0,4-5 0,-13 9 0,15-12 0,-6 4 0,14-10 0,10-7 0,-1 2 0,17-9 0,-13 8 0,22-6 0,-20 8 0,24 2 0,-25 3 0,17 13 0,-21-6 90,11 19 0,-15-17 90,1 21-90,-7-20 179,-14 22-179,6-21 90,-28 23-180,20-23 90,-25 15-180,25-19-90,-21 8 1,24-12-1441,-14-4 1081,22-4-1114,9-23 1653,4 12 0,10-14 0,-6 14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7.29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182 1 6094,'11'0'449,"-1"0"-269,-4 1 90,1 0-90,1 0 180,0 0-90,1 1-1,1-1-89,-1 0 270,6 0-450,-5 0 90,9 0-90,-12 0 180,4 2-180,-9-2 90,1 6 0,-3-4-90,0 4 90,-3 4-90,1-4 90,-7 22-90,5-15 0,-8 28 0,8-23 0,-6 37 90,7-32-90,-7 48 0,6-44 90,-3 46-90,5-48 0,0 31 0,2-38 0,3 34 0,-2-33 0,-1 34 0,-1-39 0,-4 20 0,4-25 0,-5 14 0,4-16 0,-6 7 0,5-12 0,-8 5 90,5-5 89,-17 5-179,11-5 360,-27 6-270,23-8 0,-28 2-90,29-4-1079,-21 1 449,26 2-1619,-7-1 1800,15 0 449,0-1 0,2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8.16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6094,'7'2'179,"-1"-1"-179,-4 1 90,1 0 0,-1 1 0,2 0 0,-1 0 0,1 0 0,0 2 0,1 0 0,0 0 0,0 2 270,4 8 359,2 21-629,-2-11 0,6 26-90,-11-35-270,10 19 1,-9-25-901,6 5 900,-7-14-269,6-3 513,-8 1 26,2-3 0,-4 4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8.37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32 530 5804,'-8'3'379,"1"-2"-199,2 0-90,2-2 90,-1 1-90,2-2 0,0-1 180,2-6-180,2 1 450,13-19-450,-4 11 539,37-50-539,-26 36 0,9-11 0,0-1-90,-9 11-135,10-11 0,0 1-135,-8 10-809,33-37 629,-40 50 450,18-15 0,-23 23 0,7-5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9.01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250 14 6004,'6'-5'359,"-1"1"-269,-3 3-90,0 0 90,1 0-90,-1 0 90,1 1 270,0-1-270,-10 2-90,6-1 90,-8 1 0,5 1 0,1 0 90,-6 3-90,5-3 179,-8 5-179,8-3 360,-11 9-450,9-6 90,-12 13-90,10-11 0,-13 22 0,12-16 0,-18 36 0,16-28 0,-18 42 0,19-41 0,-13 34 0,16-37 0,-7 29 0,9-30 90,-6 32 0,8-35 90,-2 23-90,4-28 90,2 15-90,0-19 0,6 14 0,-3-15 0,12 7-90,-8-11 0,19 1 0,-14-5-540,22-2 180,-21-2-989,16-8 899,-19 5-624,12-20 1074,-15 16 0,5-11 0,-9 12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9.2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0 180 6183,'10'-5'540,"0"0"-360,-1 1 0,1 0 0,2-2 0,1 0 90,3-2 539,38-22-719,-25 13-540,52-28 180,-57 31-1439,24-11 1440,-38 21 269,5-2 0,-15 6 0,0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9.61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150 0 5779,'-3'10'135,"-1"1"-45,-2 1-90,0 0 90,-1 0-90,-1 0 89,0 1 361,-14 24-360,10-17 360,-18 33-450,22-37 270,-9 19-180,13-26 180,-7 10-181,8-15 181,4 3-180,1-6 180,14 0-270,-7-1 180,21 0-180,-16-1 90,32-3-180,-29 0-720,32-5 541,-33 4-91,10-2-630,-11 0 811,-6 2-178,10-5-491,-12 5 0,4-2 0,-6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4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4 329 6004,'-2'5'0,"1"-1"90,1-2-90,2 1 0,0-1 0,1 1 0,1 0 89,6 1 1,13 0 0,-4-2 90,44-8-180,-31-1 45,21-8 0,2-3-45,-8 0 0,23-12 0,2-2 0,-19 6-45,21-11 0,-1-1-45,-23 12-135,5-3 1,-4 2 44,-19 11 180,14-8 0,-33 19 0,0-2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29.84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181 1 6094,'-7'7'269,"0"1"-89,2-3 0,-1 3 0,1 0 90,-1 2 449,-3 7 721,-14 26-1260,8-14 359,-21 43-539,24-47 90,-17 40-180,21-45-899,-4 25 449,11-33-1709,2 5 1890,0-15 359,6-5 0,-3-1 0,3-3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0.58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263 1 6273,'7'1'270,"-2"0"-180,-3-1 270,0 0-180,2-1 0,-1 0 0,1 0 90,-1 1-91,-1 1 91,1 0 90,2 0-270,-2 0 0,4 2-90,-6-1 90,2 4 0,-1 5-90,-1-1 0,0 18 0,-1-16 0,2 24 0,-1-20 0,7 33 0,-5-28 0,6 30 0,-6-33 0,5 35 0,-6-32 0,5 30 0,-5-35 0,1 31 0,-3-30 0,-3 31 0,-1-32 0,-8 31 0,6-27 0,-8 29 0,9-34 0,-4 14 0,7-21-90,-4 11 180,4-13-90,-3 10 0,3-11 0,-8 7 0,5-8 90,-14 8 0,10-8 629,-27 6-629,20-7 270,-30 4-270,28-6-360,-30 4 0,29-3-2788,-21 4 2339,31-4 719,-6 0 0,12 0 0,-3-1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2.44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59 5824,'6'-3'0,"-1"0"0,-5 1 0,1 0 0,0-1 0,0 0 90,0 0-90,-1 1 90,0 0-90,-2-1 90,2 0-1,-1 0-89,3 1 0,-1 0 0,1 0 0,-1-1 0,1 1 0,0 0 0,1-2 0,-2 3 0,2-3 0,-1 4 90,1-3 1080,-2 2-1080,-2 7 0,1-4 0,-4 6 0,4-6 89,-1 0-89,1 2 0,-2 0 0,1 3-90,0-3 180,-2 5-180,2-6 90,-1 4-90,2-4 990,0 1-990,2-1 0,-1 0 0,2 1 90,-1 1-90,0 1 179,3 11-179,-2-7 90,6 21-90,-4-20 0,5 16 0,-5-17 0,10 18 0,-9-15-180,10 21-89,-10-21-1440,7 13 1169,-8-20-832,2 1 1372,-6-9 0,-2-2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2.7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0 491 6273,'6'-10'270,"1"0"-90,-2 3-90,1-2 0,0-1 90,2-1 90,7-8 180,19-26-361,-8 13 136,7-9 0,1 1-135,-8 9-405,10-11 1,0 0 44,-12 14-990,34-33 991,-39 45 269,19-10 0,-27 21 0,5-1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3.3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105 48 6543,'5'-6'360,"3"1"-180,-1 3-90,2 0 90,1 0-90,-3 0 0,-1 0 0,-1-1-90,0 1 90,0 0-90,0 0 0,6-1 0,-1-1 0,1 0 0,-5 1 0,-7 2 0,-5 0 0,3 0 0,-7 0 0,6 2 0,-2 0 0,3 1 0,-2 1 0,2 1 0,-6 11 0,4-7 0,-9 23 0,8-16 0,-11 25 0,10-22 90,-20 44-90,17-37 179,-20 48-89,21-51 180,-12 30-180,14-36 90,-3 12-180,8-22 90,2-2-90,4-11 180,0-1-180,1 0 360,-1-1-270,-2 6 0,0-1-90,0 4 0,0 0 0,1 1 0,7-1-90,-5 0-450,10-2 270,-9-1-1349,14-7 1259,-11 3-432,18-14 792,-18 11 0,8-7 0,-11 10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3.59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53 6004,'5'-6'449,"0"1"-359,-2 3 0,0 1-90,1-1 90,0 0-90,1-1 90,-1 1-270,9-4-449,4-2 449,-1 1 180,1 0 0,-13 6 0,-1 0 0,-3 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4.4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83 1 6273,'-7'0'90,"2"1"-90,3 0 90,1 0-90,-2 0 0,0-1 0,0 1 810,1-1-720,8 3-90,-5-2 0,7 2 90,-7-3 90,-1 1-180,0 4 90,-2-1 0,0 3-1,0-1 1,0 0 360,-6 16-360,3-11 90,-8 22-90,9-21 0,-8 18-90,8-20 90,-7 13-90,9-19 0,-2 4 270,4-6-180,6-8-90,-3 3 90,5-6-90,-1 3 0,-3 1 90,8 0-90,-6 3 0,7 4 0,-8-1 179,15 12-179,-12-5 180,15 18-180,-16-14 90,16 28-90,-15-22 180,13 37-90,-16-34 180,-1 35-270,-6-36 0,-14 29 0,7-34-90,-21 16 0,18-25-629,-24-3 359,22-8-1349,-20-19 1259,23 12-810,-6-24 1174,15 21 86,1-10 0,2 13 0,0-1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4.68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66 6094,'8'-3'899,"-1"0"-539,-2 2 0,1 0-1,0-1-89,2 0 0,-1 0-90,1-1 90,14-4-270,-9 3-450,29-6 180,-26 5-1709,31-6 1979,-26 7 0,3-2 0,-14 4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5.58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147 27 6453,'7'2'360,"0"0"-270,-4 0 0,1 1 0,1-2 0,-1 1 90,1-1 270,8 0-361,-6-1 91,11-3-180,-13 0 90,10-6-90,-10 4 0,8-6 0,-9 7 0,2-2 90,-5 6 0,-3 8-90,0-2 180,-5 21-180,3-14 90,-3 34-90,4-28 90,-3 39-90,4-36 90,-3 34 0,4-26 0,-2 23-90,1-22 90,-1 27-90,2-34 0,-2 38 0,3-41 90,-2 30-90,2-35 90,-1 23-90,1-27 0,-1 18 0,1-22 0,0 9 0,0-12 0,-1 6 0,0-7 0,0 5 0,0-7 0,1 2 0,0-2 0,0 0 0,-2 1 0,1-1 0,-1 1 0,2 2 0,-1-1 0,-1 8 0,1-7 90,-4 11-90,4-11 90,-4 11 0,3-11 0,-4 5-1,4-7 91,-5 3-90,3-4 180,-8 2-180,6-2 90,-13-3-180,10 2 90,-14-3-90,13 4-450,-15-2 180,16 0-2068,-14-5 1618,16 3 720,-7-4 0,11 4 0,-3-2 0,3 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6.78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15 5824,'1'-6'180,"1"1"-180,-2 3 539,2 1-539,1 3 90,-1-1 0,3 3 0,-4-3 0,1 1 270,4 3-270,-3-1 449,11 8-359,-7-5 450,13 19-540,-10-13 90,17 35-180,-16-28 0,22 37 0,-21-38-90,18 26 90,-19-30-900,15 14 451,-16-20 89,5 5-630,-10-11 900,-2-1 0,0-2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5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5821,'4'3'3,"0"-1"87,-2-2-90,0 0 0,-1 0 90,1 1-90,0-1 0,0 1 90,3-1 89,18-14-89,-10 6 180,38-30-270,-30 22-1561,16-17 0,1-1 1561,-4 5-563,19-17 1,2-1 652,-10 11-949,20-16 1,1 1 858,-18 15-380,11-7 1,-2 2 379,-21 19 500,33-20-680,-51 33 477,6-3 0,-20 13 1,-3 2-1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7.03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11 493 6004,'-6'-6'269,"1"0"-179,5 0 0,1-1 0,2-1 0,1-2 0,2-2 0,2-2 1079,29-37-809,-16 22 0,10-12 0,2 1-180,-7 10-315,12-11 0,1 0-135,-12 12-899,37-33 719,-49 47-843,19-12 1293,-22 20 0,4-3 0,-13 10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7.8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62 97 5824,'0'-7'-15,"0"2"-1,0 3 21,0 1 4,-1-3-1,0 2 1,-1-2-9,0 2 90,1 1 179,-1-2-179,3 0 0,0 1 0,0-1 360,5 0-360,-2 1 450,13-2-450,-9 2 179,18-4-269,-16 3 90,16-7-90,-17 5 0,10-6-90,-13 7-179,0-3 179,-7 6-180,-10 2 270,6 2 0,-12 3 0,11-2 0,-11 10 0,12-8 0,-9 18 90,9-14 90,-7 25-90,7-20 0,-6 32-90,7-27 179,-9 41-179,7-36 180,-8 41-90,7-36 0,-9 52-90,10-47 360,-6 55-360,9-61 270,1 34-270,2-46 90,4 11-90,-2-22 180,6 0-90,-5-5 0,5-1 0,-5-1 179,11 4-358,-7 0 89,17 5 0,-13-5-90,21 2-90,-17-5-1170,24-11 811,-26 5-1080,25-22 1534,-26 16 85,11-12 0,-16 13 0,-2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8.0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1 137 6004,'4'-7'539,"0"0"-449,-1 2 0,1 0 0,1 0 0,2 0 0,6-4-180,28-15 0,-15 9-629,41-17 539,-43 24 180,27-6 0,-33 13 0,7 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8.53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174 1 5914,'-8'1'180,"-1"0"-180,5 1 0,-2 1 89,0 2-89,0 0 0,0 1 180,-8 13-90,5-6 90,-16 32 0,12-16 180,-11 33-270,12-28 450,-6 33-451,13-40 1,-4 17 0,11-19-90,0-10 0,4 6 0,7-12 90,-4-6-90,22-14-90,-18 0 90,16-25 0,-23 20 0,0-22 0,-7 24-180,-12-16 91,5 23-361,-17 2 270,16 8-360,-12 10 270,16-6-298,4 8 510,4-9 58,7 3 0,-4-7 0,0 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9.23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134 12 6094,'0'-6'179,"0"1"271,0 5-360,4-1 0,-2 1 90,5 0 0,-4 1 180,4 1 449,5-2-719,-3 1 270,11-3-270,-12 2 0,10 2-90,-12 1 90,7 6-90,-10-5 0,6 13 0,-6-9 0,2 24 90,-4-16-90,1 43 0,-3-31 90,-3 49-180,0-43 90,-1 16 0,-1 2 0,2-8 0,-2 15 0,1-1 0,2-19 0,-1 53 0,4-64 90,6 34-90,-3-44 0,5 18 0,-7-27 0,3 9 0,-3-15 0,1 5 0,-1-6 90,-2 4-90,0-3 269,-6 10-179,1-7 90,-14 12-90,9-10 180,-26 17-180,20-14 90,-31 15-180,32-18-270,-21 9 90,26-13-2069,-11 3 1440,15-8 809,-1-9 0,8 1 0,1-7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39.88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92 5762,'2'-10'152,"0"0"-152,-1 1 90,0 0 0,1 1-90,-1-1 89,-1 2 1,0-1 180,-2-1 270,1 3-450,0 0 540,4 6-451,1 2 541,2 4-540,-1-1 450,3 12-451,-4-7 181,15 27-270,-9-17 0,24 35-90,-19-32-270,27 30 180,-27-37-1169,26 20 809,-27-27-899,13 7 989,-19-14-269,2-1 553,-7-1 76,-2-2 0,-1 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0.1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21 608 5824,'-8'4'899,"2"-2"-629,2-2-90,2-2 90,2-2-90,0-2-90,2-1 269,4-10-269,1 4 360,18-36-360,-10 22 0,10-16 0,2-2-90,-4 9 0,16-20 0,2-1 0,-10 19-225,7-8 0,-1 3-45,-15 18-1259,23-24 1259,-31 34 270,17-11 0,-24 22 0,5-1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0.7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154 44 5824,'5'-7'90,"-1"1"-90,-2 3 180,-1 1 89,2 0-179,-1 3-90,1 0 180,0 1 0,-1-1-90,1-1 0,0 0 0,1-1 450,3-3-450,-4 2 269,5-5-269,-6 5 90,5-5-90,-6 5 180,3-2-180,-9 13-90,3-5 90,-4 9 0,3-5-90,1-1 180,-4 11-180,4-7 90,-12 26-90,6-18 90,-20 47 0,15-35-45,-6 16 0,0 1 45,4-10-90,-3 16 0,1 0 0,6-15 89,-10 42-89,16-58 90,-1 21-90,5-31 360,9 14-270,-4-20 180,10 8-180,-7-10 0,12 10 0,-9-10 0,19 12-90,-17-12-270,18 2 90,-18-7-1889,18-16 1440,-20 6-1260,8-29 1807,-18 22 82,-3-13 0,-3 16 0,0-1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0.98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1 326 6004,'10'-10'899,"0"1"-539,-2 3-90,-1-2 0,2 0-91,0-2 1,2-1 0,2-1 0,1-1 0,3-1 360,39-32-540,-27 22-2011,13-8 0,0 1 1561,-17 13-1688,31-22 1868,-39 29 270,9-7 0,-21 16 0,-2 0 0,-3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1.47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 0 5914,'0'9'629,"-1"1"-449,0-2 90,1 1-90,-1 0 90,2 0 0,-2 0-1,0-1 361,1 5-90,7 5-450,-2-5 0,22 7-90,-16-14 0,23 0 0,-20-8 0,21-7 0,-20 3-180,16-13 90,-21 11-360,10-18 450,-14 16-90,4-9 90,-7 12-90,-1-2 90,-1 2 0,-2-2-90,0 7 90,-6 3 90,2 3 0,-6 24-90,6-12 180,-11 43-90,8-32-90,-12 44 90,13-42-90,-12 46 0,12-46-360,-11 37 90,11-48-1169,-12 14 1169,12-28-464,-10-5 673,11-5 61,-5-5 0,5 5 0,-1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5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 5781,'-2'8'133,"0"0"-43,-1 3-90,0 1 0,-1 2 0,0 1 90,-1 2-90,0 1 0,-3 9 179,-8 27-179,5-19 0,-11 40 90,15-52-90,-10 34 0,12-40 0,-3 19 0,8-27 0,2 5 0,7-11 0,-2-2 0,23-6 90,-14 0-90,37-16 0,-31 11 90,41-20-90,-41 18-270,32-16 180,-35 17 90,20-16 0,-28 15 0,6-6 0,-16 10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1.6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0 128 6813,'19'10'2519,"13"-3"-2429,-8-2 0,11-4-90,-15-4 0,4-2 0,0-1-180,2-1-1799,29-18 1439,-24 10-308,39-29 0,-51 28 0,12-13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2.42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303 12 6094,'5'-3'179,"-1"0"-179,-2 2 180,0 0-180,2 1 90,-1 0-90,1 0 0,-1 0 0,0 0 90,0 0-90,0-1 0,-1 1 180,1-2 360,-1 1-540,-4 7 0,1-2 90,-4 6-90,3-3 90,1 0 180,-1 10-181,1-5 541,-3 27-540,1-20 180,-5 41-270,3-35 90,-9 59-90,7-50 0,-4 18 0,1 0 0,2-12 0,-1 14 0,0-1 0,2-16 90,-4 57 0,7-65 0,0 38 0,4-48-90,0 18 0,1-27 0,3 13 0,-2-15 0,5 13 0,-4-12 0,3 10 0,-4-13 0,2 5 0,-4-9 0,2 2 270,-1-2-91,-4 0-179,0-1 90,-2 0-90,-1-2 90,0 0 0,-4-1 0,1 0 0,-25-2-90,17 3 90,-37-5-180,35 4-90,-26-4 90,32 5-1169,-9-1 719,18 1-1708,4-3 2079,4 0 169,3-3 0,-3 0 0,0-1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8:42.93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6543,'5'8'990,"-1"-2"-720,0-1-1,0 0 1,0 1-90,2-2 90,0 0-180,0-1 0,3-1-180,24-1-180,-15-1-1709,36-6 1529,-36 2 450,13-4 0,-25 6 0,0-1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4.27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35 5824,'5'-7'180,"-2"1"-180,-1 3 90,-1 0-1,1 0 1,-2 0 90,2 1 0,-2-1-90,3 2 0,-1-1 1169,1 1-1169,-1 6 0,-1-2 0,1 5 0,0-3 90,3 3-90,-2-3 270,14 14-270,-9-8 180,15 21-180,-15-17 89,16 28-179,-14-24 90,22 32-90,-20-34 90,23 24-90,-22-29-180,24 14 1,-24-18-721,16 5 450,-19-10-1349,5 4 1619,-12-4-179,-4 7 314,-3-3 45,-9 8 0,5-6 0,-4 4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4.62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111 584 5776,'-9'2'48,"1"0"42,3 0-90,0 1 0,-1-1 90,0 1 0,-2 1 179,-9 3-179,7-2 270,-10 2-270,15-6 360,-4 0-180,7-1 719,2-5-899,2 1 180,11-16-180,-4 8 270,23-33-270,-15 22 179,38-52-179,-30 43-1696,11-16 0,1-1 1606,-8 12-566,9-12 1,0 1 565,-12 15-2883,34-40 2344,-43 52-91,8-10-846,-20 22 1476,-2 4 0,-1 2 0,-2 3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5.35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27 107 5824,'-5'-7'270,"-1"2"-181,2 2 1,0 1 0,1 0 90,0 0 1619,1 1-1619,9 1 0,-4 0-90,8 0 90,-4 1-90,1-2 360,20-5-360,-10 1 89,28-11-179,-28 9 0,25-14 0,-30 13 0,14-7 0,-22 12 0,-1-1 0,-12 10 0,3-4 0,-4 6 0,6-6 0,-3 7 0,1-3 90,-13 28-90,9-15 90,-16 51-90,15-39 45,-3 18 0,0 1-45,2-10 45,-1 13 0,1 1-45,2-10-45,-3 17 0,2 1 45,2-12 45,1 14 0,2-3-45,4-23 180,10 43-90,-3-61 180,24 18-270,-15-30 0,34-5-90,-28-8-270,30-16 90,-33 10-1349,26-23 990,-27 19-1080,21-29 1529,-27 27 180,6-20 0,-15 21 0,-1-4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5.59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0 285 6094,'2'-15'989,"1"1"-539,1 3-91,2 0 1,0 0 0,2 0-90,2-1 270,44-30-450,-24 20-270,20-10 0,1 2-90,-16 13-1079,44-19 899,-52 27 450,42-2 0,-44 10 0,21 3 0,-32 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6.34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42 187 5812,'-5'9'102,"0"-1"-12,1-2 0,0-1-1,0 0 1,0 0 90,0-1-90,0 0 90,0-1 0,0 0 1979,4 0-1979,6-7 0,0 1-90,4-7 359,9-12-359,-7 9 90,25-33-90,-22 28 0,21-28-90,-22 29 0,16-18 0,-20 24 0,9-5 0,-15 15 0,-1 19 0,-4-6 0,-8 38 0,4-29 90,-12 40-90,11-40 180,-10 29-90,12-35-90,-5 11 0,8-21 180,7-3-180,0-4 0,16-14 0,-9 5 0,29-28 0,-23 21 0,33-32 0,-34 33 0,28-16 0,-33 26 180,19 4-180,-23 10 90,8 28-90,-14-15 0,0 41-90,-4-37-360,-2 27 0,2-35-3058,4 16 2879,-2-24 629,11 0 0,-7-14 0,7-4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7.04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6993,'7'5'810,"1"-1"-541,-1-1-89,1-1 90,2 0-90,0 0 0,1-1 0,1 0 270,14 0-1,15-5-449,-8 1 90,15-3-90,-35 4 0,14-1 0,-20 3 0,5 6 0,-10 1 0,0 27 0,-2-15 0,-1 51 0,-1-40-3392,2 61 3482,-1-56-728,4 63 728,-1-62-82,6 53-8,-4-55 90,14 62-90,-10-61 0,17 58 0,-17-65 0,13 40 0,-15-43 0,8 29 0,-10-34 2991,3 32-2991,-5-34 1074,0 26-984,-3-33-90,-5 8 90,2-13 407,-15 4-407,10-7 179,-23 3-269,19-5 0,-26-2-89,24 1-811,-24-4 360,26 3-2248,-13-2 2068,22 2 720,0-4 0,6 2 0,2-3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8.42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7892,'5'7'450,"0"-1"-360,0-3 90,1 0-90,2 0 90,0-1-90,1 0-90,0 0 90,16 0-90,-11-1-720,30 1 270,-30-2-719,17 0 809,-24 1 360,3 0 0,-9 3 0,-2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5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 5824,'-7'16'449,"0"0"-359,-1 1 90,0 2 0,0 0 90,1 2-90,-1 2 90,1-1 359,-6 22-539,-1 17-270,2-14-1259,8 12 990,7-48 449,9-1 0,-4-13 0,5-5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9:58.63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 6453,'2'12'1260,"-1"-2"-901,2-4 91,1-1-90,2 0 0,1-2-90,-2-1-180,1-1 179,5 2-538,16-2-1,-8 0-1170,13-2 811,-22-2 629,15-10 0,-14 6 0,9-8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2.76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6183,'6'6'180,"0"-1"-180,-1-4 0,1 1 90,2 0-90,1 1 90,2-1 0,6 1 0,20-4-90,-10 1 0,34-7 0,-38 4-180,30-2 0,-39 4-269,13 3 359,-23-1 90,-5 3 0,-4-2 0,-6 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3.29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166 0 5779,'2'15'45,"0"0"-45,0-3 0,-2 2 0,1 1 90,0 1-90,-1 0 0,2 2 180,-3 37-180,0-26 89,-7 63-89,3-58 45,-3 20 0,-1 1 45,2-9-45,-2 21 0,1 1-45,2-16 45,1 16 0,1 1-45,3-23 90,1 7 0,0-1 0,2-18 180,1 53-270,-2-56 0,0 38 0,-2-49 0,-2 8 90,-8 3-90,5-13 0,-10 22-90,9-26 180,-11 26-90,10-26 0,-9 20 0,11-25 270,-4 9-180,6-12 180,0 2-181,5-6 361,6 1-270,-2-1 180,15 1-270,-10-2 180,25-1-180,-19-1 0,35-8-90,-31 4-630,36-12 180,-37 11-1529,27-9 1620,-33 9 359,8-4 0,-17 7 0,1-3 0,-3 3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4.19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31 139 5824,'-6'7'180,"0"0"-180,4-2 90,-2 2-1,2 0 1,-1 2 0,0 0 0,1 2 90,0 1 630,1 29-540,1-19 449,8 40-539,-2-43 90,21 20-180,-13-31 0,38-9-90,-28-9 0,44-44 0,-44 27 0,28-54 0,-41 52 0,-2-38 90,-15 44 90,-36-33-180,21 37 90,-37-14-90,37 29-90,-25 14-180,30 0-1709,-8 32 1439,24-22 540,12 33 0,-2-32 0,9 13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4.51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159 0 5824,'-3'12'539,"-1"1"-359,-2 3 0,-1 1 90,-2 2-90,0 3 90,-1 0 0,0 2-91,-1 0 91,1 0 0,-4 9-360,-7 21-180,6-18-1439,-6 26 1350,17-50 359,-1 8 0,5-20 0,0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4.86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 38 6363,'-5'4'720,"0"0"179,5-3-629,5 1-90,0 0 90,5-1-180,0-1 0,3-1 0,2-1-90,12-2-1259,21-6 719,-14 3 540,24-7 0,-44 9 0,9-4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6.61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49 23 5914,'5'-5'90,"-1"0"-90,-2 4 90,-1 0-90,2-2 0,-2 2 179,2-1-179,-1 1 180,0 0-90,1-1 90,-1 2 0,1-1 0,0 1 90,-1 1-90,0 2 0,0-1-1,0 2-89,-1 1 90,0 1 270,0 18 0,-1 21-450,-2-7 180,-8 40-90,2-49-90,-16 51 0,15-51-180,-12 39 90,16-47-900,-6 20 541,8-29-1170,3 5 1422,3-14 197,4-1 0,-1-6 0,0-1 0,0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6.99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 0 6094,'-3'9'359,"-1"0"-179,1-3-90,0 1 90,0 0 0,1-1 0,0 0 90,1 2 359,1 1-629,0-3 90,1 1 0,-1-7-360,1-8-89,-1 5-91,2-7 0,0 6 0,0-1 450,2-6 0,-1 3 0,2-5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7.43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64 1 5824,'-2'12'180,"-1"1"-180,1-3 90,-1 2-90,0 2 89,-2 1-89,0 1 0,0 2 180,-9 37-90,7-26 180,-6 61-180,11-62 180,6 36-180,0-46 90,13 22-180,-8-26 90,19 18-90,-15-24-630,30 3 450,-26-11-539,26-10 592,-29 3 127,7-5 0,-12 4 0,-1 0 0,0-1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7.63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93 1 5824,'-6'11'449,"1"2"-359,0 1 90,-1 2-90,2 2 90,0 1 0,1 2 0,1 0 180,-3 9 179,-6 33-539,3-23-359,-9 46 89,12-61-720,-5 31 631,8-40 359,5 11 0,-1-21 0,4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3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5824,'-3'2'0,"1"0"0,0-1 0,1 0 0,0 0 0,0 0 0,1 0 0,0 1 180,0-1-180,-1 1 0,0-1 0,-1 2 90,1 0-90,-1 1 0,0 1 0,-1 1 89,-7 21 1,5-11 0,-15 34 0,12-31 0,-15 37-90,15-34 0,-10 25 0,13-30 0,-10 29 0,10-30-90,-5 23 0,7-30-269,2 3 269,3-12 90,6-9 0,-3 2 0,4-7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 5787,'2'7'396,"-1"1"-306,-1-1 0,-2 0 0,0 1-90,-1-1 90,-1 3 0,1 6-90,-1-6-360,-1 10 91,3-12 7,-3 10 262,2-7 0,-2 3 0,1-5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7.91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123 0 5824,'-6'17'539,"-1"1"-359,-1 0-90,-1 0 0,0 1-90,0 1 0,-1-1 0,1 1 0,-1-1 0,1 0-90,1-1-180,-2 6 90,3-7 180,0 7 0,4-16 0,2 1 0,1-9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8.8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25 29 6453,'-5'-4'540,"0"1"-360,4 3-90,-1 0-90,-1 0 90,0 0-90,0 0 1259,1 0-1169,8-5 0,-3 2 0,8-3-90,-3 4 90,2 0 0,0 0 0,12 1 0,9 4-90,-5-1 0,12 17 90,-27-8-90,7 32 0,-15-23 0,-13 48 0,1-41 90,-33 51-90,25-50 269,-34 39-269,37-46 180,-17 24-180,25-34 90,0 12-180,10-17-539,25-2 269,-12-5-1709,36-10 1529,-32 5 540,28-12 0,-29 10 0,10-5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09.0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110 0 5824,'-5'22'989,"1"0"-629,-2 2 0,1 1-90,-1 1 89,0 0-89,-1 0-90,0-1 180,-5 18-1619,-3 7 629,3-9 630,-2-3 0,10-36 0,-2-1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0.4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101 0 6004,'3'7'269,"-2"0"-179,-1-2 0,0 1 90,0 2-90,0 0 270,-1 6 180,-1 13-450,0-9 179,-4 27-269,3-28 90,-9 34 0,6-31-180,-14 39 0,11-37-1079,-14 36 809,16-40 360,-5 24 0,11-31 0,0 8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0.6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 10 7083,'-2'7'1169,"2"-2"-1259,0-4-809,3 0 539,0-1-90,1 0 91,0-2 89,-2 1 197,2-3 73,-3 1 0,3-4 0,0 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1.03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116 0 6453,'2'11'270,"-1"-1"-180,-4 0 0,-1 0 0,0 1-90,-2 2 90,0 1 0,0 1 450,-16 33-361,11-22 631,-18 45-630,21-50 90,-8 30-270,13-37 90,2 20 0,4-24-90,18 12 0,-9-16 0,33 2-90,-25-9 90,17-1-180,-20-1 0,0-1-90,0 0-1349,14-7 1259,-13 5-450,21-15 729,-28 13 81,8-6 0,-14 8 0,-1 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1.23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152 0 5824,'-9'8'629,"-1"0"-449,4 1 0,-1 1 0,0 3 90,0 1 180,-2 11-181,1-6 631,-9 33-810,9-26 90,-12 43-180,14-43-630,-10 42 180,11-43-1618,-4 36 1873,6-42 195,0 14 0,2-22 0,0-1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1.60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144 1 6004,'-4'10'449,"0"0"-179,-1 0-90,0 2 90,-1 2 90,0 0-90,0 2-1,-2 2 541,-16 24-720,1 5-270,-2 0-1259,5 1 899,17-35 540,-2 5 0,7-16 0,2-1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2.02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186 143 6004,'-10'-3'179,"1"3"-89,3 4-90,-2 1 90,1 3 0,0 0 0,0 2 450,-5 14 359,0 15-719,1-5-2942,8 23 2852,7-38 90,22 19-180,-10-31 90,47-15-90,-34-5 0,12-16 0,-1-3 0,-11 3 45,2-12 0,-3-1 45,-14 13 0,3-22 359,-28 14-269,1 16 0,-35-20-90,18 29-180,-60 4-90,48 15-855,-12 15 1,2 6 135,19 0 899,-26 50 0,45-47 0,-1 17 0,8-24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2.35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216 0 6094,'-3'14'989,"-2"-1"-629,-2 2 0,-3 2-1,-1 4-89,-1 2-90,-1 1 0,0 1-90,-14 23-1439,-9 17 809,7-13 540,-4 12 0,26-51 0,-2 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5823,'-1'8'360,"0"0"-180,-2 0-90,0-1 0,-1 0 0,0 1 0,-2 2-180,-2 8 0,3-6-449,-3 14 449,7-17 90,-4 12 0,2-13 0,-1 5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2.73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52 7892,'8'4'720,"0"-1"-540,-1-4-90,1 0 0,2 0-90,2 0 90,1-1-450,29-6 90,-21 3-1259,32-7 989,-38 8 540,15-7 0,-20 6 0,6-2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3.38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117 1 6094,'0'11'269,"0"-1"-89,-3-1 0,-1 1 0,0 0 0,-1 2 90,-1 2 0,0 1 629,-10 29-809,7-19-90,-13 48-180,15-47-1439,-11 42 1169,13-46 450,-4 27 0,7-33 0,1 7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3.6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37 8162,'6'2'990,"-1"0"-540,-4-3-720,1-1-1349,1 1 1079,-1-1-90,2 0 181,-2-2 179,0 0 270,0-2 0,0 1 0,0-2 0,0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3.99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115 2 6094,'10'-1'539,"-1"0"-449,-3 2 0,-1 1-90,0 0 90,-1 2 90,-1 1-90,-3 2 270,-3 13 89,-13 21-359,5-10 540,-17 33-540,19-43 270,-14 28-270,14-32 359,-17 28-359,17-29 90,-11 22-180,18-28 90,3 12-90,2-14 0,23 7 0,-11-12-90,15 1-359,5-7 179,-13 0-1709,35-10 1529,-34 5-539,25-14 989,-34 12 0,8-5 0,-16 7 0,-1-1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4.19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154 0 6004,'-8'19'1169,"3"-3"-899,-3 2 90,2-3-1,-2 3 631,-8 16-810,4-11 269,-19 39-359,18-36-270,-16 42-89,23-46-1890,-6 31 1529,13-38 630,7 10 0,0-20 0,6 0 0,-3-5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4.5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140 0 5824,'-8'14'449,"0"1"-269,-1 1-90,-1 1 90,-1 2-90,0 0 90,0 0-90,-13 27-180,12-23-989,-13 27 932,21-41 147,-2 5 0,6-14 0,0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5.18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48 7533,'8'0'359,"0"0"-269,-2-2 90,1 0 0,2 0-90,0 0 0,3 0 0,0 0 90,16-2-360,26-4 90,-15 2-1259,26-3 899,-50 7-461,11-2 911,-21 4 0,1-2 0,-6 2 0,0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0:15.60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29 5790,'13'-4'304,"0"1"-215,1-1 91,0 0 0,1 1 0,1 0 0,0 0 90,0 0 1169,31 2-1259,-23 1 0,33 10-90,-44-1-90,-3 31 0,-17-19 0,-35 54 0,18-43 0,-6 8 0,-1 1 90,7-10 45,-5 11 0,3 1-45,9-12 89,-13 40-179,27-50-449,15 24-1,-2-28-1889,37 15 1890,-24-27 449,28 1 0,-29-8 0,7-1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29.44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115 8 5914,'8'-4'180,"-3"1"-91,-3 2 91,0 1-90,1 1-90,-1 0 0,1 1 90,-1-1 0,2 0 90,0 3-90,-1-2 899,2 7-719,-3-5 360,-2 7-540,-3-6 270,-9 18-360,5-11 180,-16 35-180,14-28 0,-19 42 0,17-39 0,-16 40-90,17-40-1170,-9 32 721,14-37-1080,0 12 1470,7-25 149,4-4 0,3-5 0,1-3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29.75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6453,'8'7'540,"0"-1"-270,-1-1 0,2-2 0,1 2-91,1-2 91,2 1-90,1-2 0,17-1-450,9-4-90,-5 2-1349,10-4 1350,-31 2 359,13-1 0,-17 1 0,3-1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5809,'-4'26'1004,"2"-12"-734,-3 11-90,4-16 90,-1 0-90,1 0-1,0 0-89,-1 1 0,1 9-90,1-6-359,-1 21-1,2-19-1169,1 12 1442,-3-19 87,-1 0 0,-3-5 0,0-1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0.3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 23 6183,'0'-7'180,"-1"2"-781,0 4 601,5-1 0,-1-1 0,4-2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1.06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274 0 6004,'6'5'90,"-1"0"-1,-4-1 1,0-1 0,-1 0 0,0 0 0,-1 1 0,0 0 90,-1 3-90,0-2 540,-2 15-91,-1 1-449,0 1 270,-7 16-270,6-23 180,-11 39-270,9-30 360,-16 63-360,14-54 180,-16 53-180,16-58 180,-16 43-91,14-42 1,-21 46-90,22-50 0,-15 36 0,20-43 0,-6 18 0,10-27-179,-2 11-1,3-12-1709,-4 16 1259,4-16-497,-4 8 1127,2-12 0,0 0 0,-1-1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1.4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36 8162,'5'-6'1170,"-1"1"-91,-4 4-1079,2 0 0,2 0 0,-1 1-90,2-1-90,-2 1-90,0 0-89,0 0-901,4-2 1260,10-4 0,-6 2 0,7-3 0,-10 5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1.87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176 0 6094,'-1'11'269,"0"1"-179,-1-1 0,0 2 0,-1 1 0,0 2 0,-2 1 0,-1 2 90,0 1-90,-1 2 450,-15 45-91,-4 10-359,1 1 180,-3 5-270,20-59 90,-10 31-180,12-35 90,-1 28-90,9-32-629,15 19 359,-5-25-720,30 5 901,-23-15 179,31-4 0,-30-1 0,12-4 0,-17 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2.07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174 0 6004,'-10'14'899,"0"0"-629,2-1 90,-1 2-90,-1 1 89,0 2-89,-2 0 90,-5 8 0,-11 28-450,9-20-900,-8 40 631,21-52-1440,-1 28 1666,6-36 133,3 7 0,1-15 0,1-2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01:33.16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343 0 5914,'3'7'90,"0"-2"-90,-3-3 179,0-1-89,0 2-90,-1 1 90,1 0-90,-1 0 630,1-2-270,-1 0-270,3 2-90,-2-3 90,4 2-90,-3-2 90,2 0 0,5 3 0,-3-1-90,12 5 0,-9-4 89,19 8-89,-16-7 90,23 10-90,-23-9 0,19 14 0,-21-11 0,9 16 0,-13-16 0,1 14 0,-6-13 0,-4 18 0,1-13 90,-9 46 0,6-34-90,-14 58 0,9-48 45,-5 20 0,0 3 45,1-7 0,-5 23 0,2 2 0,6-21-1651,-2 20 0,1 0 1561,5-25-373,-2 15 1,-1-1 372,5-22-77,-2 9 0,1-2 167,3-13-45,-3 19 0,1 0-45,1-13 45,-2 11 0,1-2-45,2-19-90,-2 44 90,4-49 89,0 32-89,2-44 2812,-1 13-2812,1-24 1326,1 6-1326,-1-10 422,-1 4-422,1-4 2,-6 6 88,3-5 89,-8 6-89,5-7 540,-18 0-450,12-3 360,-22-5-450,17 2-180,-37-13-270,32 9-1979,-29-15 1170,40 12 1169,-3-15 0,14 13 0,3-8 0,1 12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0:05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24575,'0'0'0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0:31.1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 1 5776,'1'7'8,"0"0"-11,-1-3 1,0 0-1,0 0 0,0-1-3,0 1 1,0-1-4,0 0 1,0-1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0:34.42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2 132 6453,'5'-5'90,"-1"1"-90,-1 3 0,-1-1 0,0-1 0,0 1-90,1 0 90,2-4 0,-2 3 0,2-3 0,-3 4 0,4-1 0,-3 1 90,12-5-90,-8 2 180,12-9-90,-9 7 270,19-11-270,-16 11 180,18-6-270,-20 11 180,14-2-180,-15 4 0,17-1 90,-17 1-90,17 0 0,-17 0 89,14-1 1,-15 0 90,7 0-180,-11-1 180,5 1-180,-6-1 180,4 0-180,-6 0 450,2 2-450,-7 5 90,2-3-90,-4 5 90,-4-1-90,0-4 0,-17 5 0,13-7-90,-21 4 90,20-2-180,-39 6 180,34-4 0,-32 4 0,39-5 0,-13 0 0,20-1 0,-3 0-90,10 0-180,-2-4 90,-3-1-449,0-3-1336,1 4 1965,0 6 0,-3 3 0,-2 7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0:37.37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195 30 5753,'6'-5'34,"-1"1"-26,-3 3 201,0 0-209,-4-4 0,1 3 0,-3-3 0,4 2 90,-2 2-90,-1-1 89,1 2 1,-2-1 0,3 5-90,-1-3 0,7 3 0,-4-4 90,6-1-90,-5 0 0,2 1 90,0 0 90,5 2-180,-5 0 90,5 3-90,-6-3 90,9 2-90,-7-3 90,10 2-90,-9-3 90,11-1-90,-11-1 0,9-2 90,-10 3-90,8 1 0,-7 1 270,8 4-180,-7-2 359,12 4-359,-12-4 180,12 0-270,-13-3 90,4 0-90,-7 0 450,0 1-450,-1-5 90,0 2-90,0-3 0,-2 4 0,-4-1 0,-1 0 0,-13 1 0,7 0 90,-17-2-90,14 1 0,-44-5 0,31 5 0,-59 1 0,57 3-90,-40 4 90,48-4-450,-18 6 90,29-5-1529,1 0 1530,8-2 359,12-7 0,-5 3 0,8-4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5:44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 5824,'-6'7'180,"1"0"-180,-1-1 0,2-1-90,0-2-9,2-1 99,-1-3 0,3 1 0,-2-2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0:38.98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62 33 5914,'6'1'359,"-3"2"1,-3-1-180,1 1-90,3-3 0,0 0-90,0 0 90,-2 0-90,0 0 0,1 0 0,0 0 90,-1 0 0,3 1 270,8-2-180,-5 1 89,9-3-179,-11 0 90,9-1-90,-8 1 0,11-3-90,-10 5 180,13-6-90,-12 5 90,12-3-180,-14 3 270,9 1-270,-13 0 719,1 1-719,-11 3 0,2-2 0,-4 2 0,4-3 90,-7 1-90,4 1 90,-16 4-90,14-4 0,-17 6 90,18-5 0,-15 2-90,15-4 0,-13 1 0,14-1 0,-11 1 0,12-1 180,-11 2-180,12-3 0,-6 2 0,10-2 0,-2 8 360,2-8-360,-1 3 90,1-6-90,-1-2 0,0 5 90,1-1-90,-3 1 0,3 0 0,-2-1 0,7-3 0,-1 3 0,4-4-90,-4 5 90,0-2 90,8-2-90,-4 1 0,16-5 90,-13 5-90,20-6 0,-18 5 0,16-2 0,-19 5 0,13 0 0,-14 2 0,9-1-90,-11 1-540,3 3 270,-5-2-2878,-4 2 2519,-5-3 719,-15 0 0,3 1 0,-8 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0:45.1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31 159 5914,'6'-2'90,"-2"-1"0,-3 3-90,1-2 0,-1-1-90,1 0 90,-7-1 0,4 2 0,-4 0 359,5 0-179,-3 1-90,1-1 270,-1 1-360,1-1-90,4-2 90,-1 1 0,1-1 0,-2 2 0,-1 0 0,1-1 270,-1 1-90,2-1-180,-1 0 0,1 1 0,-1-1 0,0-1 0,0 2 0,0-1 0,0 0 0,0 1 180,0-1-180,0 0 90,0 0-90,0 0 0,0 0 90,0 1-90,0-1 90,0 0-90,1 1 449,-1-1-179,1 0-270,1 0 0,-1 0 90,2 1 0,-2 1-90,1-2 90,0 2-90,0-2 90,2-2-90,-1 2 90,5-4-90,-5 5-180,-1-2 90,-7 10-90,0-4 0,-1 4-180,4-5-89,1-1-451,-2-4 450,-2-1 450,-12-6 0,10 6 0,-7-2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15.731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343 14 5815,'5'-3'9,"-1"0"620,-4 3-629,-5 4 0,3-1 0,-4 2 0,5-4 0,0 1 180,0 1 0,2 0 90,-3 0-270,8-2 0,-6-1 0,6 0 0,-4 0 0,1 0 90,1 0-90,0 0 180,9-2-90,-6 1 0,11-4-90,-11 2 90,8-1-90,-11 3 0,6 2 0,-8-1 90,4 3-90,-4-2 0,4 2 90,-5 0 1169,3-1-1259,-12-2 0,4 1 90,-7-1-90,6 2 0,1 0 0,-4 2 90,2-2-90,-8 6 90,7-5-90,-9 8 90,10-8-90,-9 6 90,9-6 89,-5 4-179,7-6 90,-4 2 0,6-4-90,-5 1 90,4-1 0,-5 2-90,6-1 0,-3 1 0,14-2 0,-5 0 0,9-1 0,-7 0 0,0 0 0,8-3 0,-4 1 0,15-4 0,-14 5 0,19-3 0,-19 4 90,14 1-90,-17 1 0,8-2 0,-11 1 0,6 0 0,-9 2 720,0 0-720,-9-1 90,3 0 0,-6 0 0,5 1 0,-3 1-90,1-1 90,-14 4-1,10-3-89,-23 3 90,20-4-90,-28 3 90,27-2 0,-28 0-90,28-1 90,-26-1 0,27 1 0,-21 1-90,24-2 0,-22 3 0,21-2 0,-20 5 0,23-6 0,-11 2 0,15-2 0,-2 0 0,6 1 0,0 0 0,-3-2 0,2 1 0,-5-3 0,4 2 0,-1 0 0,-4-3 0,4 3 0,-5-3 0,7 4-90,1-2 90,6-1 0,0 0 0,1-1 0,7-1 0,-5 4 0,16-5 0,-14 5 0,23-1 0,-19 1-90,27-2 90,-23 1 0,31-4 0,-30 1 90,28-6-180,-32 7 90,15-6 0,-23 8 0,5-3 0,-10 4 90,1 0-90,-10 5 0,3-1 0,-5 2 0,0-2 0,3-2-90,-9 1 0,7-1-1709,-11 3 720,11-1-1948,-23 11 3027,15-5 0,-13 8 0,14-4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17.68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0 5756,'4'6'9,"-1"-1"13,-3-4-39,-1 2 0,0-1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18.90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304 97 5824,'2'-7'90,"0"2"-90,-2 3 0,0-1 90,-3 1-90,3-1 0,-2 1 90,3-1-90,-4 2 89,0 0-89,-1 1 0,1 0 180,2 0-180,-1-3 90,-1 2 0,1-1 0,-1 2 270,0 0-360,8-5 0,-3 4 0,6-5 0,-3 4 90,-3 0-90,6-2 0,-5 3 0,8-3 90,-6 2 0,13-2-90,-10 0 180,20-4-180,-16 4 0,19-2 0,-20 4 0,14-1 0,-17 3 90,9-1-90,-12 1 0,11-1 0,-11 1 0,11-1 0,-12 1 0,4-1 719,-7 1-539,-8 3-90,3-2 90,-6 3 0,5-2-180,0 1 90,-13 2-90,6-3 90,-31 6 0,24-4-90,-33 5 0,34-6 270,-31 12-270,32-9 90,-23 8-90,27-10 90,-17 3-90,16-6 0,-18 3 0,20-4 0,-19-4 0,20 3 89,-17-7-89,19 5 0,-11-4 0,14 6 0,-7-3 0,8 3 0,-3-2 0,4 1-89,1 1 89,10-1 0,-3 0 0,8 0 0,-6 0 0,10-1 0,-5 0 0,23-6 0,-19 4 0,27-4 0,-27 7 0,25-2 0,-27 5 0,19-2 0,-22 2 0,16-1 0,-16 1 0,6-1 0,-15 1-90,-4 3-90,-3-2-2069,-14 12 1529,9-5 720,-28 22 0,20-12 0,-14 13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20.75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360 26 5824,'6'-4'0,"-2"0"90,-3 4 269,1 0 271,-1 4-540,-5-3 0,2 3-90,-3-3 450,4 1-360,-2 0 90,0-1-91,-3 1 1,2 0 270,-4 1 0,-5 0-360,2 1 90,-14 4-90,17-5 180,-9 1-180,13-4 180,-8-2-180,6 2 90,-5 2-90,7 0 90,-2 2-90,3-2-90,-1-1 180,12-3-90,-4 1 0,5-3 0,-3 1 0,-3 1-90,9-3 90,-6 2 0,9-2 0,-10 5 0,13-4 0,-10 3 0,15-8 0,-15 5 0,12-7 0,-14 8 0,3 0 0,-7 2 270,1 1-180,-13 1-90,9-1 0,-12 2 89,7-1 1,1 1 0,-13 3-180,7-2 90,-14 3 90,14-4-90,-11 1 90,13-3-90,-11 1 0,14 0 90,-8 1-90,10-1 90,-5 0-90,8-1 0,-3 0 0,11-4 0,-2 2 0,6-3 0,0 2 0,-3 2 0,11-3 0,-11 3 0,13-3 0,-15 3 0,11-2 0,-12 3 0,1-1 90,-5 0-90,-11 6 0,4-4 90,-7 7-90,7-5 90,-1 2 180,-12 1-180,8-3 180,-28 5-180,24-6 90,-33 0-91,31-4 91,-26 4-180,29-1 90,-20 6-90,24-5 0,-9 3 0,16-5 0,4-1 0,5 0 0,27-7 0,-17 4 0,31-8 0,-32 6 0,25-7 0,-26 8 0,18-5 0,-24 7-359,7-2 89,-11 4-1979,-2 9 1439,-3 2-1402,-17 35 2212,6-20 0,-7 20 0,7-24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26.75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353 73 5745,'5'5'22,"-1"-1"1,-4-3 11,2 0-34,1 0 0,0-1 0,0 1 180,0-1-90,-1 1-90,1-3 0,0 3 989,0-3-899,-10 1 0,5 1 0,-7-1 0,7 1 270,0 0-271,-2-1 1,3 1 90,-5-2-90,3 1 90,-8-3-90,5 2 270,-7 2-270,9 1 0,-10-1-90,7-2 0,-16-2 0,14 3 90,-11-2 0,14 2 0,-5 0-90,8 1 90,-8 2-90,8 0 0,-7 1-90,6-2 0,-4 2 90,4-2 90,-1 1-90,15-4 0,-6 0 0,8-2 0,-8 2 0,2 0 0,8-2 0,-7 1 0,12-1 0,-13 1 0,10-3 0,-11 5 0,6-3 0,-9 4 359,1 0-359,-10 2 90,3-1-90,-5 2 180,-4 0-180,4-1 360,-13 2-360,12-2 180,-15 1-180,16-2 90,-15 0-90,16-1 90,-14 2-90,15-2 90,-9-3-90,14 1 0,-4 1-90,5 2 90,8 0 0,-3-1 90,8-3-180,-4 0 90,-2 0 0,12-3 0,-9 4 0,11-6 0,-14 5 0,7-2 0,-8 4 0,7-1 0,-7 3 0,5 4 90,-9-1 0,-6-1-90,-1-1 270,-13-2-270,11 2 180,-16 5-180,15-4 89,-17 1-89,17-3 0,-14-2 0,15-1 0,-11-2 0,13 2 0,-8-1 0,10 2 0,-1 0-89,4 1 89,9-1 0,-3 0 0,12-2 0,-8 1 0,16-4 0,-15 3 0,19-4 0,-21 6 0,9-4 0,-13 5 0,2-2 89,-6 3-89,-9-1 0,5 0 0,-7-1 0,8 0 90,-10 5-90,5-2 270,-14 6-270,12-6 90,-17 0-90,15-1 0,-18 0 0,21 0 0,-2 0 0,6-1-90,3-1 90,-2 0 0,12 0 0,-2 0 0,13-1 0,-7 0 0,18-2 0,-14 2 0,19-3 0,-24 2 0,9-1 0,-17 2 90,2 0-90,-15 4 0,4-1 0,-8 1 0,7-2 0,-2 2 0,-11 1 0,7-2 0,-23 0 0,23-1 0,-16-2 0,21 2-989,-2 2 359,9 0-3058,3 7 3149,-1-2 539,0 9 0,-3-2 0,0 6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0:29.15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89 331 6183,'-5'5'90,"1"-1"-90,1-2 0,1 0 0,0 0 0,1 1 90,-5 3 0,3 1-90,-2 0 90,-1 3-90,4-5 90,-4 10-90,4-9 0,-8 15 0,8-14 0,-14 19 0,15-17 90,-6 14-90,8-15 180,0 18-180,-1-15 90,-1 20-90,-1-21 90,0 15-90,1-15 0,4 14 90,-1-15-90,9 16 0,-6-15 0,10 10 90,-9-14 90,10 9-180,-8-10 270,16 11-180,-15-12-1,20 6-89,-19-9 180,24-2-180,-22 0 90,26-7-90,-25 4-90,22-9 90,-22 8 0,17-9 0,-18 9 0,17-11 0,-18 9 0,14-12 0,-17 11 0,17-16 0,-14 14 0,17-21 0,-17 20 0,13-18 0,-16 19-90,11-14 90,-14 16-269,10-12 179,-12 11 0,6-10 90,-7 11 0,6-22 90,-5 16 0,2-28-90,-4 25 90,-1-30-1,0 28 181,-3-37-180,2 35 180,-14-36-180,7 36 90,-35-34-180,24 35 90,-38-22-90,35 31-540,-61 13 180,49 7-180,-13 11 1,3 3 179,17 0 360,-25 45 0,37-39 0,-6 22 0,17-31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0:29.91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13 605 6183,'-7'-2'180,"2"0"-90,6 1 0,3-3 90,-1 1-90,4-5 90,-1-1 90,1-2 359,9-18 91,14-37-630,-7 15-1651,1-9 0,-2 0 1561,-7 16-869,2-14 1,-1 2 868,-7 20-1093,11-35 1093,-15 57-90,0-5 0,-5 19 2125,-9 10-2125,6-3 2178,-5 15-2088,7-9 2009,9 28-2009,-2-20 90,22 37-90,-13-34 180,42 57-180,-33-47 0,10 16 0,-1-1 0,-12-18 0,27 53 0,-34-56 90,13 36-90,-20-41 270,-9 30-180,-3-32 180,-32 32-91,17-34 181,-52 27-270,40-32 90,-60 16-180,58-24-630,-49-5 271,56-6-1350,-25-14 989,41 9 720,8-23 0,9 17 0,12-15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30.16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76 97 5762,'3'-13'47,"-2"1"-35,0 5-9,-1 0-3,0 0 0,0 2 0,0-1 0,0 1 0,2-4 90,-2-1-90,1 2 90,-3 1-90,1 7 0,-3 2 0,1 2 90,-5 13-90,4-7 0,-9 30 0,8-22 0,-14 45 0,12-37-180,-6 45 90,11-47 90,-1 20 0,4-35 0,-1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8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34 5818,'-6'-1'186,"1"0"-186,2 0 0,0 0 90,1 0-90,0-1 0,0 2 0,0-2 89,4-1-89,-1 0 0,4-2 0,-3 4 180,6-4-180,-4 3 90,17-2-90,-12 3 90,24 2-90,-21 1 0,25 9 0,-23-5 90,20 18-90,-24-14 180,8 21-180,-15-18 90,-6 18-90,-2-17 90,-22 26 0,14-24-90,-24 22 0,25-27 90,-18 10-90,20-15 0,-12 6 0,17-9 0,-5 1 0,9-4 0,8-1 0,-1 0 0,10-3 0,-9 3 0,14 0 0,-11 1 0,17 2 0,-17-1 90,15 6 0,-16-3 0,11 11 0,-14-8 269,1 20-179,-7-14 90,-8 26-270,1-23 0,-18 28 0,13-28 0,-20 21 0,19-24-180,-22 16 0,20-19-899,-20 8 809,25-15-539,-6-8 738,15-1 71,3-7 0,2 4 0,1 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31.4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 0 5818,'3'6'6,"-2"0"-6,-3-5 90,0 1-90,0 0 0,-1 1 0,2 0 0,0 0 0,1 1-90,4 5 56,-2-4 34,3 2 0,-4-6 0,-1-1 0,0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33.43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175 400 5824,'-7'0'90,"1"0"-90,3 0 90,1 1-90,-1-1 0,0 2 90,0-2 89,-1 2 1,-1-1 0,1 0-90,6-8-90,1 4 90,5-6-90,-3 4 90,3-9-90,-2 3 90,12-29 0,-11 20 180,22-46-180,-18 38 90,17-48-180,-19 50 90,7-30-90,-13 43 0,2-11 0,-5 20 0,1-1 0,-1 14 0,0-6 0,0 8 0,4-7 0,-1 0 0,8 5 0,-6-4 0,10 10 0,-9-8 0,11 16 0,-11-13 0,16 22 0,-13-17 0,21 38 0,-18-30 0,20 43 0,-21-41 0,16 32 0,-17-36 0,21 27 0,-17-33 0,16 14 0,-20-23 0,10 4 0,-14-6 90,8 4-90,-13-6 89,1 6-89,-3-5 180,-4 4-180,2-4 0,-8 6 0,7-6 90,-12 7 0,10-7 0,-14 7-90,11-6 360,-26 7-270,17-5 360,-46 9-360,35-9 359,-46 5-359,43-6 45,-19 0 0,-1-1-135,11 0 0,-12 0 0,2 0-180,26-1-1169,-13-2 540,36-3 809,31-34 0,-8 14 0,23-25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37.06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48 62 5751,'10'-9'67,"-2"1"-61,-3 3-6,0 1 0,-1 1 0,0 1 90,0 0 0,6-3-90,-4 3 90,10-7-90,-9 7 89,7-6-89,-9 6 180,4 2-180,-7 1 180,1 16-180,-3-7 270,-3 29-180,1-24 90,-10 35-180,5-32 90,-16 34-90,13-34 0,-22 37 0,20-34 0,-16 32 0,19-37 0,-5 22 0,10-30 0,2 11 0,2-14-90,10 13 90,-4-11-180,18 16 0,-12-16-539,30 9 539,-24-13 180,22-2 0,-25-3 0,3-2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37.663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87 499 5914,'1'-13'269,"2"0"-269,1 0 90,2-4-90,2-3 0,0-3 90,1-1-90,0-1 90,5-13 90,12-34-90,-8 19 0,1 4 0,-2 3-90,-5 17 90,8-19-90,-15 41-90,0-1 0,-4 9 0,1 13 90,0-6 0,3 19 0,-2-15 0,7 25 0,-5-20 0,10 27 0,-8-26 0,19 43 0,-14-38 0,17 38 0,-19-41 0,11 29 0,-14-31 90,10 25-90,-13-33 180,0 13-90,-6-19 270,-13 10-270,5-9 539,-32 7-539,21-9 270,-42 2-270,33-3 0,-69 4-90,60-3-450,-47 3 90,66-4-1849,-3-13 2209,22 4 0,7-12 0,5 6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3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2 120 5914,'5'-7'90,"0"1"-90,-1 2 90,0 0-90,1-1 89,1 0-89,0-3 90,3 1 0,4-5 180,11-10-270,-8 8 0,12-7 0,-21 18 180,14 2-90,-14 2 270,9 14-270,-10-7 180,5 23-270,-8-19 90,-2 22-90,-6-22 0,-15 21 90,10-22-90,-19 17 89,19-21 1,-11 7 0,15-11 0,-5 1-90,8-5 0,2-2 0,3 0 0,9-3 0,-4 2 0,18-5 90,-11 5-90,28 0 0,-24 5-90,36 6 90,-33-2 0,33 16 0,-37-12 0,22 18 0,-28-15 180,8 22-90,-15-22 180,-5 17-180,-4-20 90,-24 15-180,13-13 180,-45 13-180,36-18 90,-44 9-90,46-12-450,-23 8 90,33-8-1799,6-5 1800,12-5 359,17-15 0,-5 7 0,5-7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39.61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109 414 5824,'10'-14'90,"0"-1"-90,-2 2 0,2-4 0,0 0 90,2-2-90,-1-1 0,2-1 179,11-21 181,10-27-360,-7 16 90,4-21 0,-26 58-90,1-6 90,-6 21-90,-6 14 0,5-4 0,3 19 0,4-15 90,23 28-90,-14-22 180,30 34-180,-26-33 180,35 46-180,-35-40 90,22 38-90,-34-45 539,-4 21-449,-7-26 450,-31 18-360,14-21 180,-65 17-270,47-19 45,-18-1 0,-1-1-135,16-5-90,-47 1 0,61-2-1619,-27 11 989,38-5 720,-5 11 0,23-7 0,8 3 0,1-4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40.9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49 1 5818,'0'6'6,"-1"0"-6,0-4 0,-2 0 0,1 0 0,0 0 0,1 1 0,0-1 0,-2 3 0,2-3 0,-4 4 0,3-3-20,-3 5-5,2-4 25,-3 4 0,1-3 0,-2 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41.7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5 146 6633,'-3'-7'180,"1"2"90,3 5-180,2-2 90,1-1-90,3-1 0,-1-1 90,2-1 89,29-24-269,-16 13 0,45-25 0,-44 31 0,38-2 0,-40 14 0,28 11 0,-34-5 90,11 9-90,-19-11 0,-2 6 90,-4-8 0,-12 4 0,5-4 180,-30 6-270,21-5 90,-30 5 0,28-4 180,-26-1-270,26 2 90,-18 2-90,26-1-90,-7 3 90,15-8 90,2-1-90,7-2 0,18-4 0,-8 2 0,28-9 0,-28 8 0,28-8 0,-31 8 0,13-3 0,-20 4 0,-2 0-90,-15 3 0,1 0-90,-7 0-360,3 2 180,2-1-1079,-4 6 1080,11-5 359,-2 3 0,7-5 0,-1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42.66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189 618 6004,'-4'-6'90,"1"0"-1,2 4-89,1-1 90,1 0-90,1-2 90,1 0-90,0 0 180,2-6 270,6-8-360,-2 4 450,13-18-360,-12 18 449,22-39-539,-18 29 180,25-57-270,-25 48 180,21-59-180,-24 58 0,19-49 90,-22 61-180,2-22 90,-9 38 0,-4-1-90,1 10 180,1 7-90,1 0 0,8 25 0,-3-17 0,13 29 0,-9-28 0,17 35 0,-15-31 0,22 43 0,-23-42 0,19 37 0,-20-39 0,9 26 0,-15-32 0,-2 13 90,-5-20 90,-18 15-90,10-15 269,-47 14-179,30-16 135,-22-2 0,-3-1-135,9-3-45,-12-2 0,1-1-45,12 0-90,-49-8-90,61 8-1349,-19-4 539,47 7-1933,33-6 2833,-4 2 0,26-4 0,-22 5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44.18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28 21 5824,'-7'3'90,"2"-1"0,3-4-90,0 1 90,-1 0-1,0-2 1,1 3 90,-2-2-90,11-1 0,-4 2 0,8-3 0,-3 2 90,0 0 540,24-2-541,-13 3 181,54 3-270,-45 1-90,46 6-90,-49-4-899,31 10 629,-36-8 360,13 8 0,-27-11 0,0 1 0,-6-5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9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13 312 5795,'-2'4'119,"-1"1"-119,2-3 90,-1 1-90,0-1 0,2 0 90,-1-1-90,0 1 269,1-1-269,2-1 90,1 0-90,4-4 90,-2 1 180,25-15-180,-13 8 0,36-25-90,-28 18-3302,47-35 3302,-40 28-292,10-8 0,-2 0 202,-12 11-822,32-26 822,-44 35-304,15-8 341,-26 17 804,2-1 1,-9 6 0,0 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44.720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65 87 5824,'16'-15'449,"0"-1"-269,-1 2-90,0 2 0,-2 1-90,-1 3 90,0 2-90,-1 2 360,8 4 180,-1 16-450,-3-3 89,-13 41-179,-8-27 0,-11 22 0,-3 3 0,1-8 45,-14 28 0,-2 2 45,11-24-45,-3 10 0,2-3-45,14-27 0,-1 30 0,13-42-449,22 9 179,-8-25-990,44-9 991,-32 0 269,34-15 0,-33 10 0,8-6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45.18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92 428 5914,'8'-15'359,"0"-1"-269,0 2 90,0-4-90,2-4 0,0-2 0,2-2 90,-1-2 0,9-25-90,2-19-90,-4 17 0,-1-9 0,-16 55 0,-1-3 0,0 14 0,-5 11 0,4-4 0,3 25 0,1-19 0,15 40 0,-9-32 90,8 16 0,6-11 0,-9-12 180,32 26-181,-27-24 181,31 30-180,-33-30 180,17 21-180,-24-26 720,-2 13-720,-11-19 179,-18 7-179,6-14 180,-46-9-270,30 1 45,-18-6 0,-2-1-45,10 3-1786,-14-4 0,1 1 1606,20 6-2488,-35-10 1858,56 15 810,3-2 0,18 6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46.187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31 270 5824,'-5'-6'90,"1"0"-90,3 1 90,1 0-90,-2 0 0,0 0 90,1 1-90,-1 0 89,1-2 91,-5-2-90,4 1 90,-2-3-90,4 6 180,1-3-180,1 3 450,10-9-450,-4 4 449,27-13-449,-17 12 180,49-18-180,-37 16-90,48-21-180,-48 20-1079,36-13 809,-43 20 450,14-4 0,-31 9 0,-1 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55.044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59 17 5824,'4'-7'0,"-5"1"90,-1 4-90,-3 1 0,1 0 0,1 1 90,1 0-90,-1 0 179,-1 1 1,-2 0-180,2 0 270,-1 7-180,5-5 90,-1 9-180,2-8 90,2-2-90,0-3 0,3 3 0,-3-1 0,7 1 0,-5-3 90,10-4-90,-9 2 0,19 0 0,-15 2 180,22 3-180,-19-1 360,22 4-360,-23-4 180,13 4-1,-20-2 271,2 11-360,-6-4 180,-6 18-270,0-16 180,-14 14-90,12-18-90,-16 12 0,16-12 0,-16 15 0,14-15 0,-6 7 0,11-12-90,-1 0 90,3-2 0,2 2 0,5-4 0,0 4 0,2-4 0,-1 4 0,1 1 90,3-2-90,-2 1 0,12 8 0,-12-5 0,10 11 0,-14-13 0,5 12 0,-7-10 90,1 14-90,-4-13 180,-6 14-90,2-12 90,-17 15-180,11-16 269,-30 19-269,23-17 90,-31 19-90,31-20-180,-17 10 90,26-14-1169,0 0-1079,8-4 2068,6-8 270,0 0 0,1-6 0,-3 8 0,-1 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1:56.112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1 399 5914,'11'-4'180,"-2"0"-91,-4 2 1,-2 0 0,0 0-90,-2 0 90,0-1-90,1-1 90,1-4 0,2 0-90,-2-1 90,1-3 0,-4 9 450,0-3-540,-4 13 90,2-4-90,-3 4 0,4-5 989,-1-1-989,8-3 0,-5 0 0,6-3 0,-4 2 0,-1-1 0,0-2 0,1-1 0,-1-1 0,7-23 0,-4 12 0,14-41 0,-12 35 0,11-42 0,-11 44 0,7-23 0,-9 35 0,5-7 0,-7 12 0,6 0 0,-5 5-90,11 10 90,-7-2 90,16 17-90,-13-13 0,18 22 0,-17-19 0,19 24 0,-19-21 90,33 41-90,-26-34 0,23 36 0,-31-42 0,15 34 0,-18-32 0,11 27 0,-16-33 0,1 12 90,-5-18 90,-8 8-90,1-12 180,-26-1-270,17-5 270,-39-11-270,32 5 0,-34-15 90,34 12-180,-34-17 0,36 18-1260,-21-9 721,32 16-985,-2 6 1614,10 8 0,1 8 0,-1 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2:14.12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79 0 5914,'-8'2'90,"0"0"-90,4 0 0,2 0 90,1 1 89,0-1-89,-2 0 0,0-1-90,0 0 270,0-1-180,2 0 180,-4 0-180,3 0 0,-3-1 0,3 1 180,0-3-180,1 1 179,-2-3-179,1 2 360,-3 1-360,2 1 90,-1 3-90,2-2 0,-3 2-90,4-2 0,8 1 0,-2 0 0,9 1 0,-7 1 90,1 0 0,18 3-90,-11-3 180,31 1-180,-31-3 180,25-2-180,-28 1 90,19 0-90,-22 0 0,11-1 0,-15 0 0,12-1 0,-10 1-720,5 3 270,-10 0-1799,-3 10 1890,-4-4 359,-8 8 0,2-6 0,-4 4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2:14.80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 1 5776,'10'10'48,"-2"-1"42,-4-3-90,-1 1 0,0 1 90,-1 1-90,-1 1 179,3 22-179,-3-14 90,4 42-90,-4-40 0,2 32 0,-2-34 90,-2 25-90,0-27 0,0 22 0,2-25 90,4 13-90,-2-18 0,8 8 0,-5-12 90,16 6-90,-12-8 90,24 7 0,-20-6-90,24 3 0,-22-4 0,30-1 0,-28 1 0,25-2-90,-31 2-180,12-1 90,-16 0-179,6-4 314,-11 3 45,1-4 0,-8 1 0,-2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2:15.07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1 0 5824,'0'9'180,"0"-1"-180,0-2 90,0 2-90,1 0 89,0 1 1,2 4 90,0 9 270,1 43-360,-1-23 45,-1 12 0,-2-1-135,0-16 0,0 56-90,0-62-450,2 41 360,1-51-359,2 15 539,-3-30 0,1 0 0,-3-6 0,0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2:15.859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0 428 5914,'7'-4'180,"-2"-1"-180,-4-1 89,0-2-89,1-1 0,1-1 90,1-3-90,1-2 90,-1-2-90,1-2 180,9-35 90,7-18-180,-3 8-90,11-14 0,-25 61 0,9-14 0,-13 26 0,4 6 0,-1 4 0,3 16 0,-4-10 0,5 22 0,-2-18 0,10 24 0,-8-25 0,16 25 0,-13-25 0,18 25 0,-17-21 0,20 42 0,-19-34 0,15 45 0,-21-50 0,5 30 0,-11-35 0,-3 16 0,-1-23 180,-20 7-90,10-12 450,-28-3-361,23-5 541,-30-9-630,30 7-90,-30-10 0,33 11-1169,-20-5 719,25 10-888,-5 0 1338,13 1 0,-2 4 0,1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3:45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9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 5776,'-1'7'138,"1"0"-48,-1 1-90,0-1 0,0 1 90,-1 1-90,0 0 89,-1 1-89,1 1 0,-2 1 180,-5 16-180,3-11 90,-12 31 0,0-6-90,2-6 0,-1 6 0,15-33 90,0 7-90,3-13 0,3-1 0,-1-2 0,10-2 0,-4-2 90,27-12-90,-18 6-90,34-20 0,-32 19-359,31-21 359,-34 20 90,14-18 0,-24 19 0,1-9 0,-7 11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07T10:14:57.170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0 51 9832 180000 90000,'0'-8'267'0'0,"0"-4"-267"0"0,0 7 0 0 0,1-3 0 0 0,-1 5 0 0 0,2 1 0 0 0,0 0 0 0 0,0 1 0 0 0,0-1 0 0 0,1 2-90 0 0,1 0 90 0 0,1 1 0 0 0,3 0-89 0 0,1 0 89 0 0,1-1-9 0 0,3 0-42 0 0,-1-1 51 0 0,2 0 0 0 0,0-1 0 0 0,-2-1 0 0 0,1 0 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14.77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206 1 6363,'-5'9'90,"1"-2"-90,3-2 0,-1-1 0,0 0 90,0 1-90,0 0 0,0 1 0,-2 0 0,1-1 0,-2 1 90,2 1-90,-2-1 0,2 0 90,-2 0-90,1 1 0,0-1 0,1 0 0,0 0 0,2-1 90,-1-1-90,1 0 0,-1 0 0,-1 1 0,1 2 0,0 0 0,-2 1 0,1 1 0,-2-1 0,1 1 0,0 0 0,1 0 0,1-1 0,-1 1 0,1-1 0,0 1 0,0-1 0,-1 0 0,1 1 0,0 0 0,-1 0 0,1 1 0,0-1 0,0 2 0,-2-1 0,2 0 0,-2 1 0,3-1 0,0 1 0,2-1 0,0 1 0,2-1 0,-1 0 0,1-1 0,1-1 0,0 1 0,2-1 0,0 0 0,1 0 0,-1-1 0,2-1 0,0 0 0,2 0 0,-1-1 0,0-1 0,0 0 0,0 0 0,0 0 0,0 0 0,2-1 0,-1-2 0,1 0 0,1-2 0,-1 0 0,1-2 0,-1-1 0,0-3 0,2 0 0,0-1 0,-1-1 0,1 0 0,-2-2 0,1 0 0,-1-2 0,1 1 0,0 0 0,0 1 0,-1 1 0,-1 1 0,-1 1 0,0-1 0,-1 1 0,0 1 0,-2-1 0,0 3 0,-3 0 0,1 1 0,-2 0 0,0 0 0,0 1 0,0 0 0,0 0 0,-2-1 0,1-1 0,-1 0-90,0-2 90,0 0 0,0 0 0,0-3 0,-2 1 0,-1-1 0,0 0 0,0 0 0,1-3 0,0-1 0,0-2 0,-2 0 0,-1 1 90,-1 0-90,-1 0 0,-1 2 0,-1-1 90,-2 2 0,-3-1 0,-1 2 90,-2 0 0,0 3 0,-2 1 0,-2 3 89,-1 3-89,-2 2-90,0 3-90,-2 3-90,0 1-90,-1 3-89,1 1-91,1 3-90,0 0-90,2 2 91,2-1 260,4-2 189,5-1 0,1-3 0,4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15.38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38 153 5742,'-6'15'59,"1"0"-45,-2 0-5,1 0-9,0 2 0,3-3 0,-1 2 0,3-1 90,1 1-90,1 1 0,2 0 0,0-1 90,1 1-90,1 0 0,1-2 0,1 2 90,1-2-90,0 0 89,1 0-89,1-2 90,0-2-90,2-3 90,-1-1-90,2-3 90,-1-2-90,6-3 0,0-3 0,4-5 0,-3-3 0,-2-5 0,-1-3 0,-2-4 0,0-3 0,0-3 0,1-3 90,-2 0-90,-3 0 90,-2-1 0,-3 2 0,-4 0 90,-2 4 90,-4 3-90,-3 3 90,-2 4-1,-4 1 1,-1 2 0,-2 4-90,0 1 0,-2 5-90,-2 1 0,-1 4-90,0 0 0,1 2 0,0 1-180,-1 0-90,1 2-90,-1 0-89,4 2-181,5 2 90,3 2 1,5 0 269,3-5 270,3 4 0,3-5 0,4 6 0,1-1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15.86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39 250 5753,'-2'15'71,"-1"-1"19,1 2 0,0 0-90,0 1 90,1 1-90,1 0 89,1 0 1,1-3-90,1 0 90,1-2-90,1-1 90,2-2-90,1 0 0,1-3 0,1-2 90,1-2-90,1-4 90,1-2-90,1-4 90,0-2 0,1-6 0,1-2 0,0-5 0,-1-2 0,0-3-90,-1-1 90,-2-1 0,0-1 90,-3 1-90,-2 0 90,-3 1-1,-1 1 1,-3 1-90,-3 2 0,-1 1 0,-3 2 0,-2 3-180,-3 3 90,-1 4-180,-3 4-90,-3 5-89,-1 6-1,-2 5-90,0 5 0,1 6 91,1 4 179,0 5 180,1 2 0,0 3 0,3 4 0,0 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16.93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1 220 5748,'1'11'67,"0"0"-58,0 2-9,0 0 0,2 2 0,-1 1 0,1-1 90,1 1-90,0-1 0,1-3 0,0 0 90,2-3-90,2-1 0,3 0 90,1-3-90,0-1 89,1-2-89,1-2 90,1-2 0,1-2-90,1-1 90,0-3-90,0 0 0,-1-2 90,-1-3-90,0 0 90,0-3 0,-1-1 0,-2 0 0,-1 0 0,-3 0 0,-2 0-90,-3 1 90,-1-1 0,-3 1 0,-3 1 90,-1 0 0,-3 0-1,-2 1 91,-3-1-90,-1 1 0,-2-1 0,-2-1-90,-2 2 0,0-2 0,-2 2-90,1 3 0,-1 2 90,2 3-90,-1 3-90,3 3 0,1 2 0,2 3-90,3 4-90,1 2 0,2 4-89,0 1-1,2 0 0,0 0 0,3 0 0,1-2 91,3 0 86,2 0 183,5 0 0,2 1 0,4-2 0,1 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17.49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22 194 5773,'-4'15'141,"-1"0"-51,1 2-90,0 1 90,1 0-90,2 1 89,1-1-89,2 0 0,2-2 90,1 0-90,2 0 0,2-3 0,1 0 0,3-4 0,1-1 0,1-4 0,2-3 0,0-3 90,2-3-90,1-5 0,-1-1 90,0-5-90,-1-2 90,-2-3 0,-2-2 0,-1-1 0,-1-1 90,-3 1 0,-3 1 0,-1 1 0,-4 2 0,-1 0 89,-3 0-89,-1 2 90,-1 0-90,-1 1 0,-1 0-90,-1 0 0,-1 3-90,-1 1 0,-3 3 90,0 1-90,0 3 0,-1 2-90,-1 4 90,0 2-180,-1 4 0,1 3-90,2-1-90,1 2-89,3-1-1,3 0 0,3 0 0,4-2 91,2 1 288,1 0 71,2 4 0,1 1 0,1 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18.19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307 8 5914,'-6'-5'180,"0"2"-180,3 4 89,0 1-89,1 1 90,0-1 0,2 0-90,-2 2 0,2-1 90,-1 3-90,1 0 90,-1 3 0,-1 1 0,0 3 0,-1 2 90,-1 3-90,0 4 90,-2 2-90,0 3 90,-1 2 0,0 4-1,0 0 1,-2 4 0,-1 0-90,-1 2 0,-2 1-90,-2-2 90,2 1-90,-2-2-90,1 1 90,0-1-90,1-2-90,-2-1-90,1-1 1,-1-2-91,3-3 0,0-2 0,3-4 0,2-5 91,4-8 120,1-3 149,-2-7 0,0-3 0,-4-2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19.13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62 172 5823,'0'7'1,"-1"0"89,-1-2-90,-1 1 0,-1 0 0,0 1 0,-1 1 0,1 0 0,0 0 90,1 0-90,1 0 0,-1-1 0,0 1 0,0 0 90,0-2-90,1 2 89,0-1-89,-1 0 90,1 2-90,0 4 90,-1 1-90,1 2 90,1 2-90,1 1 90,1 1-90,1 1 90,2 1 0,-1-1-90,3-1 90,1-1-90,2-2 90,2-3 0,3-1-90,2-4 90,2-1 0,3-5-90,1-2 90,1-5 0,2-3-90,0-5 90,0-4-90,0-4 90,0-4-90,-1-2 90,0-2 0,-3-2-90,-3-1 90,-3 0 89,-5 0-89,-2 0 90,-3-1-90,-4 2 90,-2 0 0,-4 1-90,-2 2 0,-2 1 0,-3 2 0,-4 2 0,-4 2 0,-3 5-90,-2 1 0,-1 5 90,-2 2-90,1 5 0,0 4 0,-1 5-90,2 2 0,1 4-180,3 1 0,4 3-180,4 2-89,5 1-1,3 2 0,6 0 91,2 0 179,6-1 270,3-1 0,1-2 0,4-2 0,0-3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19.47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64 0 5795,'4'13'119,"-1"0"-29,0 2 0,-2 2-90,-1 2 89,-1 3 1,-2 0-90,1 2 90,-1 1 0,-1 1 0,0 2 0,-1 2 0,0 0 0,0 1 0,-1 0 0,-1-1 0,1-1 0,1-1-90,0 0 0,1-3 0,0-2-90,1-3-90,2-2 0,0-2 0,2-5 0,1-1-89,2-4 89,-1-3 45,5-4 135,-1-3 0,4-5 0,0-2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19.84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204 481 5776,'9'15'138,"0"1"-138,0-3 90,2 0 0,-1-3-90,3 0 89,1-4 1,3-1 0,2-4-90,0-3 90,2-5 0,0-3 0,1-6 90,1-2-90,0-2 90,0-3 0,-1-2 0,0-3 90,-1-3-91,-3-2 91,-2 0-90,-2 0 0,-5 0 0,-3 1 0,-6 2 0,-5 0-90,-3 3 90,-3 2-90,-4 1 0,-2 3 0,-5 1-90,-2 4 0,-4 2 0,-3 4 0,-3 3 0,-1 5 0,0 4-90,-1 6-90,1 2-90,1 6-180,-1 3-90,2 2-89,1 3-1,3 0 90,4-1 91,5-1 364,3-5 85,3-1 0,4-4 0,1-2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19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 5776,'0'5'228,"0"1"-138,-3 0-1,0 2 91,-2 1-90,0 2 90,-2 1 0,0 3 630,-8 18 89,-7 18-809,3-7 90,-7 32-180,19-49-630,-2 33 181,10-44-991,11 7 1081,-2-23 359,11-13 0,-9-1 0,4-8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56.62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185 65 5914,'0'6'90,"-1"0"269,1-5-269,-5-1-90,2 0 0,-3-1 90,3 1 90,1 0 0,-1 0-180,1 0 90,-2 0 0,1 0 0,1 0 0,-1 1 0,1 0-90,0 1 0,0 0 90,-2 0-90,1 1 0,-2-1 90,1 0-90,-1 1 90,2-1-90,-1 1 90,2 0 0,-1-1-90,-1 2 89,0 0 1,-1 0-90,-1 1 90,2 0 0,-2 1-90,0 0 90,1-1-90,-2 2 0,0 1 0,1 0 90,0 0-90,2 1 0,-1-1 90,1 0-90,-1 0 90,1-1-90,0 0 90,1 0-90,0 4 90,1-1-90,0 2 90,0 0-90,-1 1 90,2 0-90,0 2 0,2 1 90,0 0-90,2 3 0,-1 1 90,0 1-90,0 0 0,2 0 90,-1-1-90,2 1 90,0-1-90,1 0 0,2-1 0,0-1 0,1-2 0,2-1 0,-1-2 90,2 0-90,1-2 0,1 0 0,1-3 0,-1-1 90,1-1-90,1-2 0,-2-1 0,0-1 0,-2-1 0,1 0 0,-1-2 90,2-1-90,1-3 0,0-2 0,2-4 0,0-2 0,1-3 0,2-3 0,-1-1 0,2-2 0,-1-1 0,1-1 0,-2-1 0,1 0 0,-2 0 0,-2 0 0,0 1 0,-4-1 0,1 1 0,-3-1 0,0 0 90,-1 1-90,-3 0 0,2 1 89,-3 1-89,1 0 0,-4 1 90,-5 1-90,-2 1 0,-4 1 90,0 0-90,-2 3 0,1 0 0,-2 2 0,-1 3 0,-1 1 0,1 1 0,-2 2 0,0 3 0,-2 2-90,0 3 0,-2 2-179,2 2-1,-1 2-270,1 0 0,-1 0-89,0 1-1,2 1 0,4 0 271,0 0 272,4-1 87,4-4 0,-2 3 0,4-4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57.14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218 21 5798,'-8'-3'116,"2"0"-116,2 2 90,1 0-90,1 1 90,-2 0-1,2 0-89,-1 0 90,0 0 0,1-1 0,0 0-90,-1-2 90,2 0 0,-1 0 2069,2 1-2069,-2 11 90,2-3-90,-2 9 0,0-4 0,0 1 0,-1 2-90,-1 2 90,0-1-90,-1 3 0,-1 1 90,1 2-90,-3 1 0,0 2 0,-2 0 0,1 1 0,-1 0 0,1 0 0,-1 0 0,1-1 0,-1 0 0,1-1 0,1 0-90,0-1 0,1-1 0,2-3-90,0-2-180,1-2 0,1-4-90,0-2-89,1-2-361,1-4 540,7-6 91,1-3 122,6-7 147,-2-2 0,1-3 0,-1-1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57.41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96 1 5824,'13'3'270,"-1"1"-181,-6-1 1,0 1 90,-3 2 0,0 0 0,0 2 90,-1 2 0,0 1 0,0 2-1,-1 1 1,-2 3 0,-2 2 0,0 2-90,-3 3 0,-1 2 0,-1 2-90,-1 2 90,0 0-90,0 3-1,0 0-89,0 2 90,-1 0-90,1 1 0,0-2 0,0-1 0,0 0 0,1-3-90,0-2-89,2-2-91,2-4-90,1-3-180,2-4 1,1-4-91,1-3 0,2-5 181,2-6 164,2-6 285,2-5 0,0-5 0,1-2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58.11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102 18 5824,'1'-8'180,"0"1"-180,-1 5 1978,0 1-1798,2 7 0,-1-2-90,2 7 90,-3-3 0,1 4-90,-1 1 0,-1 5 0,-1 2-90,-2 4 90,-1 2-90,-1 3 0,-1 2 0,0 1 0,0 0 0,1 0 0,-1-2 0,0-1 0,0-1-90,1-2 0,0 0-90,0-1-90,-1-1-90,0-1-89,1-5-1,2-3 0,1-5 90,3-3 1,3-4 89,-2-2 197,5-4 73,-1-2 0,5-3 0,-1-1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58.46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93 218 5784,'2'14'130,"1"2"-130,0-1 90,-1 0-90,3 0 90,-2-1-90,3 1 89,0-1-89,1-2 90,-2-1 0,2-2-90,0-1 90,2-3-90,3-2 90,2-3 0,2-3 0,0-2 0,0-2-90,1-4 90,0-3 0,0-4-90,-2-1 90,-2-2 0,-1 1 0,-3 0 0,-3-1 90,-2 2 0,-4-1-1,-1 1 1,-3 2 0,-2-2 90,-1 1-180,-2-1 90,-2 2-90,0-1 0,-3 3 0,-3 2 0,-1 2-90,-4 3 0,0 2 0,0 1 0,-1 4 0,1 2-90,0 5 0,2 1-90,0 3-180,1 3 0,2 1-89,2 0-1,3 1-90,6-1 180,4 1 1,4 0 204,3-1 155,1 1 0,2 0 0,0 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58.77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203 410 5824,'6'15'270,"1"-1"-181,1-2 1,2-1 0,1-2 0,0-2 0,2-3 0,1-2 0,4-5 90,2-2-90,3-5 90,2-4-90,1-5 90,2-4 0,-1-3 89,-1-3-89,0-1 90,-5-3-90,-2 1 90,-5-1 0,-4 0-90,-5 2 0,-5 3 0,-4 2-1,-4 3 1,-5 2 0,-3 2-90,-3 3 0,-5 4-90,-4 2 90,-3 5-90,-4 3 0,-2 4-90,-2 4 0,-1 5-90,-1 2-90,2 4-269,2 1-91,2 2-90,4-1 1,4-1-1,5-2 181,4-1 378,4-5 161,6-3 0,3-3 0,5-4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59.58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150 10 5824,'4'-5'180,"-1"1"89,-3 4-179,-2 6 0,2-1 90,-3 5-90,3-4 90,0 2-90,0 3 90,0 1 90,0 3-90,0 1 89,-1 3 1,0 2-90,-2 3 0,-1 1-90,0 4 0,-1 1 0,1 2 0,-1 1-90,0 2 90,-2 0-90,-1 0 0,-3-1 0,1-1 90,0-1-90,-1-2 0,2 0 0,1-1-90,0-1 90,1-2-90,1-2-90,0-2-90,-1-3-90,2-3-89,1-1 89,2-3-90,2-2 90,3-3 1,4-5 89,3-4 194,3-5 76,0-6 0,2-2 0,0-3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5:59.91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110 244 5790,'3'20'214,"-1"-1"-124,1-1-1,1 0 1,0-3 0,2 1 0,0-1 0,1-2 0,0 1-90,3-4 90,1 1 0,3-5 0,1-1-90,2-3 90,0-3 0,1-2 0,1-4-90,1-3 90,1-4 0,-2-3 0,0-2 0,0-2 90,-2-1-90,-1-3 89,-4 0 91,0 0-90,-5 0 0,-3 1 90,-4 0-90,-4 1 0,-5 1-90,-5 1 0,-4 1 0,-5 1 0,-4 3-1,-2 3 1,-1 2 0,-2 3-90,1 2 0,-1 2 0,0 3 0,1 3 0,3 3-90,2 1-89,5 2-91,3 1-90,4 0-90,4-2-180,3 1 91,4-1-1,7 1 0,4 1 181,5-1 210,3-2 149,2-1 0,2-2 0,2-1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6:00.20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139 0 5824,'-1'16'719,"0"2"-449,-2 1 0,-1 5 90,-2 3-90,0 3-1,-2 2 1,-3 2-90,0 1 0,-2 2-90,0-1 90,0 1-180,1-4 0,3 0-90,4-4-90,0-3-90,3-2-90,-1-3-179,-1-2 89,-1-1-90,3-1 91,1-3 252,1-7 197,1-2 0,-1-5 0,0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6:00.86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41 0 6363,'4'7'360,"0"-1"-180,-2-3 0,0 0 0,0 2 0,0 1 90,0 1-91,-1 0 1,-2 2-90,-1 2 90,0 1 0,1 3-90,0 1 0,2 1 0,-1 1 0,2 2-90,-3 0 90,1 2-90,-3 1 0,-1 2 0,-1 1 0,-1 1 0,0-1 0,0-1 0,2-2 0,-1-2-90,2-1-90,-1-2 0,1-1-180,1-2 1,-1-1-91,2-5 90,1-4-360,1-3 361,4-9 246,0-3 113,3-6 0,-2-1 0,2-2 0,0-1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0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0 5824,'-6'17'629,"0"1"-539,-1 1 90,0 2 0,0 0-90,-2 2 90,-3 9 0,-6 24-180,6-19-90,-1 25 0,13-48-720,3 9 541,1-22 269,4-12 0,-4-1 0,3-9 0,-3 7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6:01.16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19 0 5824,'5'10'270,"-2"0"-91,-2-1-89,-1 3 90,0 2 0,-1 3 90,0 2 0,-1 2 0,-2 2 89,2 3-89,-2 1 0,2 2-90,0 1 0,0 0-90,-1 0 0,1-1-90,1-1 90,0 0-90,2-3 0,0-1 0,1-2 0,0-2 0,-1-1 0,0-1-90,-1-1 0,0-2-180,-1 1 0,-2-2-180,1-2 1,1-2-1,1-2 0,2-4 90,3-5 91,0-2 122,2-5 147,1-1 0,0-1 0,1-3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6:06.57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112 341 5824,'0'-8'90,"0"2"-90,0 3 90,0 1-90,0-1 90,0 1-90,0-1 0,0 0 0,0 0 89,0 0-89,2 0 0,0 1 0,1-1 1620,-1 2-1531,-9 1-89,5-1 90,-6 2 0,6-3 90,1 1-90,-2 0 0,0 0 0,0 1-90,1 1 90,-1 0-90,1 1 0,0 1 0,-1 0 0,1 2 0,0 1 0,-1 2 0,0 1 0,0 1 0,0 1 0,1 1 0,1 0 90,1 1-90,1-1 0,2 1 0,1 0 90,2 1-90,-1 0 90,2 1-90,1-1 0,0-1 0,2 0 90,2-1-90,1 1 0,1-2 0,1 1 0,2-3 0,0 0 90,3-1-90,0-1 0,2-2 0,1 1 0,1-1 0,0-2 0,1-3 0,-1-5 90,0-4-90,-1-3 0,0-3 0,-1-2 0,1-3 0,0-3 0,-1-2 0,-2-2 0,-1-2 0,-3 0 0,-3 0-90,-1 0 90,-4-1 0,-4 1 0,-3 1 0,-3 1 90,-3 1-90,-8 1 0,-1 1 0,-6 0 0,0 2 0,2 1 0,-2 2 0,-1 2 0,-3 3 0,-3 2 0,-2 3-90,-2 3 90,0 1 0,-1 4-90,1 2 0,1 4-90,0 1 0,0 1-180,1 3-89,1-1-1,1 2 90,7 0-90,1 0 91,6-1 89,1-2 183,-3 0 87,1-3 0,-2 0 0,2-1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6:07.50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9 9 5824,'-4'-5'90,"0"2"90,3 3-180,3 9 89,0-3 1,1 7-90,-1-6 90,1-1-90,-1 1 0,0-1 90,1 0-90,0 0 90,0 1-90,2-2 90,1 1 0,-1 0-90,1 3 90,0 3-90,-2 2 90,1 3-90,0 0 0,-2 1 90,0 2-90,-1 1 90,-2 2 0,-1 1 0,-1 1 0,1-1 0,-1 1 0,0-2 0,-1 1-90,0-2 0,0-1 0,0-3 0,2-1 0,0-1-90,1-4-90,0 1 90,0-4-180,1 0 90,0-3-90,2-2 90,2-3 0,1-3 1,2-3-1,1-5 140,0-4 40,1-4 0,-1-3 0,1-1 0,-1-1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6:07.81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39 1 5824,'5'7'359,"-2"0"-269,-1 0 0,-1-1 90,0 0 0,0 1 90,-1 2 0,1 1 0,-1 4 0,-1 1-1,0 3 1,-2 3 0,1 2-90,-1 3 0,-1 3-90,0 2 0,-2 0 0,0 0-90,0 0 90,1-2-90,0-2 0,2-2 0,0-2 0,2-2-90,2-3 0,1-3-90,0-3-90,0-4-90,1-4 0,0-3-89,1-3-1,2-2 0,2-3 90,1-3 91,1-2 89,0-4 112,-2-2 68,0-1 0,-1-2 0,-1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6:08.06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 5824,'7'6'270,"0"1"-91,-2-1-89,-2 2 90,1 2 0,-1 2 90,0 2 90,0 3-90,-2 2 89,-1 2 1,-1 4-90,-3 2 0,1 1-90,-3 1-90,1 0 0,1-1-90,0-2 0,2-1 0,0-2 0,0-3-90,0-3-90,2-2-90,2-3-180,0-2-89,1-3-91,0 1 0,1-1 181,-2-3 394,0-1 1,-3 3 0,-1 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12.31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130 5 5739,'-13'4'23,"1"-1"-15,6-1 3,1 0 3,0 0 0,1 0 1,0-1-15,1 0 0,1-1 90,-1 0-90,0 0 0,1 0 0,-3 0 90,2 0-90,-2 0 0,1 1 90,0-1-90,1 1 89,-1 0-89,2-1 90,-1 1-90,0-2 0,1-2 90,0 0-90,-1-1 90,1 1 0,0 3-90,-1 1 90,0 1 1169,0-2-1079,0-3 270,2 1-180,0-1-180,-1 0 0,1 1 989,-2 0-989,2 8 0,1-5 0,0 6 0,0-6 90,0 0-180,3 4 90,0 0 0,3 4-90,-1 0 90,2 1 0,1 3-90,2 1 90,2 3 0,0 1 0,3 1 0,1 0-90,1 0 89,3 1-89,-1 0 0,2 0 0,-2-1 0,1-1 0,-2 1 0,0 0-89,-1-1 89,0 0-180,-2-3 90,0 1-90,0-3-90,-1 0-90,-1-2 0,-2 0 1,-6-2-181,-4 1 0,-4-2-89,0 1 89,-3-1 0,0-1 180,-2-3 1,0-4 179,3 1 121,-5-5 59,2 3 0,-5-2 0,-1 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12.64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34 637 5824,'-8'5'180,"1"-1"-90,4-2-1,0 1 1,1 0 0,0 0 0,-1 0 90,1 0-90,0-1 1979,0 0-1889,4-9-90,-1 3 0,3-9 0,1 2 0,2-1 0,2-3 0,2-2 0,3-3-1,3-3-89,3-3 90,2-3-90,3-1 90,3-2-1528,1-1 1528,1 0-90,1 0 0,0-1 0,0 1-90,-1 0-196,-1 1 106,0 2 1,-2 1-91,-2 3-90,-3 4-90,-3 2 0,-2 3 1,-2 3-1,0 3 0,-2 2 1587,-2 1-1407,-2 3 318,-4 2-68,-2 1 0,-11 8 1,-2 3-1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13.24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0 471 6183,'4'-5'270,"-1"1"270,-3 4-180,1-3-90,1 0-90,2-3 89,1 0 1,-1 0-90,3-1 90,0 0-90,3 0-90,0-2 0,2-2 0,0-1 0,2-2-90,2-2 90,2 0-90,2-3 90,1-1-90,0-1 90,2 0-90,-3 0 89,2 0 1,-1 1-90,-2-1 90,0 0 0,0 0 0,-1 1 0,-1 0 0,0 2 0,-2 2-90,-1 1 90,-3 4-90,-2 0 0,-2 4 90,-1 1-90,-2 2 0,0 1 0,-1 1 0,0 2 0,-1 2 0,0 4 90,0 1-90,2 4 90,-1 3-90,2 3 0,0 1 90,1 3-90,2 1 0,0 1 0,2 0 0,0 0 0,0-1-90,0-1 90,-1-2-90,2-2-90,-2-3 0,0-1-180,-1-2-89,0-1-181,-2-2-90,-2-2 1,0-2 328,-3-2 0,-8-6 0,-3-3 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13.96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48 139 5914,'15'-1'359,"-2"-1"-179,-4 1 0,1-1 90,1-1 0,1 0 0,1-3 0,1 1-1,1-1-89,1-1 0,1-1 0,1 0 0,0 0-90,0-1 0,0 2-90,0 0 90,-1 0 0,-2 1-90,-1 0 90,-1 0-90,-2-1 0,-1 2 90,-3 0-90,-1 1 0,0 0 0,-3 1 0,1 1 0,-3 1 0,-7 4 0,3 0 0,-5 3 0,5-2 0,1 1 0,0 1 90,0 2-90,-1 1 0,1 1 0,0 3 0,-1 2 0,0 2 0,0 3 0,-3 1 0,-1 2 0,-1 2 0,-2 2 0,-1 2 0,0 3 90,0 0-90,-2 2 0,0 2 0,0 1 0,-2 1-90,0 2 90,-1 0 0,0 1-90,0-1 90,0 1 0,1-2 0,1 1 0,0 0-984,0-2 894,0 0 90,2-2 0,-1-1 0,3-3 0,1-2 0,1-3 0,1-4 0,1-2 0,1-2 0,1-2 984,1-3-984,2 0 0,0-3 0,1 1 0,0-2 0,0 0 0,1-1 0,0-1 0,2 0 0,1-1 0,1-2 0,2 0 90,1-1-90,2-1 0,1-2 0,1 0 0,0-2-90,1 0 90,0-2 0,0 0-90,0 0-90,-1 1 90,0 0-180,-1 0-90,-1 0 1,-1-1-1,0 0-90,0-1 90,0-1 90,0 0 1,1 0-1,-2-2 199,0-1 71,-3 0 0,0-1 0,-2-1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14.32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8 234 5914,'-3'-7'449,"-1"0"-269,3 3 90,1-1 0,1-1 0,3 0 90,0 0-1,3-1 91,2 1-180,3 1 90,1 0-90,2 0-90,2-1 89,2-1-89,0-1-90,3-2 90,1-1-90,2-1 0,0 0 0,2-1-90,0 1 90,-1-1-180,4 2 90,-2-1-90,2 3-90,-4 0 0,-5 3-90,-2 1-179,-3 1-91,-1 2-90,-1 0 1,-3 3-1,-1 1 90,-1 0 91,-4 0 249,-1-1 200,-5 4 0,-1 2 0,-1 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0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5812,'-2'14'551,"0"0"-371,-1 1-90,-1 0 90,0 2-90,0-1 0,-1 2 0,0-2 0,0 1-90,-2 16-900,6-17 631,-2 8 269,1-33 0,-1 0 0,-3-7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15.27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1 439 7353,'7'-8'539,"0"-1"-449,-1 0 90,1-1-90,0-1 0,1-1 90,-1-1-180,1-1 90,0-1-90,0-1 90,2-2-90,-1 0 0,1-3 0,-1 0 0,1-1 0,-1 2 0,0 1 0,0 1 0,0 3 0,0 0 0,0 2 0,-2 1 0,0 1 0,-3 1 0,-1 2 0,-1 1 0,0 1-90,1 2 90,-1 1 0,0 1 0,1 1 0,0 2 0,-1 1 0,1 2 0,-2 1 0,-1 1 0,0 1 0,0 1 90,-1 2-90,-1 1 0,0 1 0,0 0 90,0 1-90,-1-1 90,1 1-90,0-1 0,-1 1 90,1-1 0,0 0-90,0-1 90,-1 0-90,0-2 90,0 1-90,-1-2 90,1 0-90,-1 0 0,2-2 0,-1-1 90,0-1-90,3-1 0,0 0 0,2 0 0,1-2 0,-2 0 0,2-2 0,2-2 0,-2-2 0,3-1 0,0-1 0,-1-2 0,2 0 0,0-1 0,0-1 0,0 0 0,1-1 0,0 0 0,1-1 0,0 1-90,-1-1 90,0 1 0,-1-1 0,1 1 0,-1-1 0,1 0 0,-1 1 0,-1-2 0,1 2 0,0-1 0,0 2 0,-1 1 0,-1 2 0,0 1 0,0 1 0,-2 1 0,0 4 0,1 0 0,-1 3 0,1 0 0,-1-3-90,-1-2 90,1-1 0,-1 1 0,0 0 0,1 1 0,-1 0 90,-1 0-90,1 8 0,-2-3 90,1 7-90,-1-4 0,0 0 0,0 0 90,0 0-90,0 2 0,0-1 90,0 1-90,-1 1 89,1 0-89,-2 1 0,2 2 90,-1 1-90,0 0 0,0 1 0,-2 0 0,1 2 90,-1 1-90,-1 1 0,1 2 0,-2 1 0,2 0 0,-2 0 0,1 0 0,-1 1 0,0-1 0,2 0 0,1-1 0,1-1 0,1-1 0,-1-3-90,0-1 90,0-2-90,1-2 1,0-2-181,0-1 0,1-2-90,1-2-90,0 0-989,-1-2 989,3-2 181,0-1-1,0 0 191,1-4 79,-5 5 0,2-3 0,-2 4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17.44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289 0 5824,'5'6'270,"-1"-1"-270,-2-2 89,1 0 1,-1-1-90,-1 0 360,1 0 810,1-1-91,-1 0-1079,-6 3 90,4-2-90,-6 3 0,6-3 180,-1-1-90,1 2-90,1-1 0,1 3 90,0-1-90,0 1 0,-1 3 0,1 0 0,0 2 0,3 0 90,-1 0-90,-1 2 0,0-1 0,-2 3 0,2 0 0,1 2 0,1 2 0,-1 1 90,1 1-90,-1 0 0,1 2 0,-2 0 0,1 1 90,-2 1-180,0 0 90,0 1 0,1 0 0,-1 1 0,0 0 0,1 2 0,-2 0 0,0 1 0,0 1 0,-1 2 0,1 2 0,-1 1 0,1 2 0,0 1 0,1-1 0,0 0-90,-1-1 90,1-1 0,1-2 0,-1-2 0,0-1 0,1-3 90,1-1-90,1-2 0,-1-1 0,0-2 0,-1-3 0,-1 0 0,1-2 0,-1-2 0,0-1 0,0-2 0,1-1 0,-1-1 0,0-1 0,1 1 0,-2-1 0,0 0 0,-1-1 0,-1-2 0,0 0 0,-2-1 0,1 1 0,0 0 0,-1 0 0,0 0 0,0 0 0,-2 0 90,0-1-90,0-1 89,-1 1-89,-2-1 90,0 0 0,-2 0-90,-1 0 90,-1-1 0,-2 0 0,-1-1 0,-2 0 0,-1-1 0,-1 0 0,-3 0-90,-1 0 0,-1 0 90,-1-1-90,0 1 0,1-1 0,1 0 0,2 0 0,3-1-90,2-1 90,2 1-90,3 0-90,1 0 0,2 0 0,1 1-179,2-1-1350,3 1 1079,4-4 90,1-1 1,4-4 269,1 0 270,1-4 0,0 1 0,1 0 0,0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18.57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36 53 5824,'-7'-8'180,"1"1"-90,4 3-1,1 1 1,1 0-90,-1 1 90,0 0 0,-2 0 180,2 0 450,0-1-540,2 0 539,-1 0-539,-3 2 0,1-1 0,-3 1-90,3 0 180,0-1-180,8 2 0,-1-1-90,6 1 90,-3 0-90,0 0 0,2 0 0,1 0 0,0 0 0,1-1 0,1 1 0,1-1 0,1 1-90,0 0 0,1 0 0,0 1-90,0 0 90,-1 2-180,1 1 90,0 1-90,0 2 0,-1-2 1,-1 0-91,-2-1 90,-3 1 0,-1 0 0,-2 0 0,1-1 91,-1-1-1,0 0 90,-4-2 69,0 0 0,-2-1 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18.93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11 6183,'3'7'540,"0"0"-270,0-4 0,2 0 90,0 0 89,0-2-89,1 0 0,2-1-90,1 0 0,1-1-90,3 0-1,-1-1-89,2-1 0,-1 0 0,0-1-90,0 0 0,1 1 0,-1 1-90,0 0 0,0-1-89,-2 1-91,-1-1-90,0 2-90,-1 0-90,-3 1 1,0 0-1,-2 0-539,-1 0 1079,-9 5 0,1 1 0,-7 4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20.01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52 29 5914,'-5'-5'180,"0"1"-180,3 3 179,0 1-179,-1-2 90,0 0 0,0-1 0,0 1 0,1 1 90,0 0-90,-1 1 0,0-1 0,0 1 0,1-1 0,-1 0 0,0 0 0,0-1 1079,1 1-1079,11 2 0,-2 1 0,9 2 0,-5 0 0,3 0-90,1 0 90,1-1-90,1-3 0,0 0 90,3-1-90,-1 0 0,2 2 0,-2 0 0,1 1 0,-3 0-90,0 0 0,-2-2-90,-2 0-90,-1-2 0,-4 0 0,-1 0-89,-4 1 89,0 0-720,0 1 720,-9 3 181,1-1-91,-8 2 90,1-2 53,0-2-11,-3 1 48,0 0 0,-2 0 0,0 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20.52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107 1 5779,'13'14'494,"-3"-1"-404,-6-7 0,-1 2 0,-1-1 0,1 2 90,-1 2-90,-1 1-90,1 2 90,-2 2 0,1 1-90,-1 3 0,-1 0 90,0 2-90,-1 0 90,0 2 0,-1 0-90,1 2 90,0 0-90,0 2 90,-1 0-90,0 1 0,-1 2 0,0 0 90,-1 1-90,0 3 0,-1-1 0,-1 2 0,0 0 0,0 1 0,0 1 90,1 0-90,-1 1 90,0-3-1,0 0 91,0-2-180,1-2 90,1 0 90,0-3-90,1-1 0,-1-2 0,0-1 0,2-2 0,1-2-90,1-1 90,1-2-90,0-1 90,0-1-90,0 0 0,-1-2 90,-1 0-90,1-1 0,0-1 0,2-2 0,0 0 0,1-2 90,-1-1-90,-1 1 0,0-2 0,0 0 90,0 0-90,0 0 0,1-1 90,-1-1-90,2 0 0,-2 0 90,1 1-90,0-1 0,-1-1 0,1 0 90,-1-1-90,0 1 90,0 0-90,2 1 0,-2 2 89,2-2-89,-1 2 0,1 1 90,1 1-90,-1 1 0,0-1 0,0-1 0,1-2 90,-1 0-90,0-1 0,1-2 90,-1-2-90,1-1 90,0 1-90,0 1 0,-1 2 0,1-1 90,-1 0-90,0 0 0,0-1 90,1 1-90,-1-2 90,1 1-90,0-1 90,1 0-90,0 0 0,1-1 0,1 0 0,2-1 0,0 0 0,1 0 0,1 0 0,1-1 0,0 1 0,1 0-180,-1 0 90,0 0-90,0 0-90,0 0-89,-2 0-91,1 0 0,-3 0-90,0 0 1,0-1-1,0 1 90,-1 0 91,-3 1 290,-1 0 1,-2 1-1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22.65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160 69 5773,'7'-7'45,"-2"1"-39,-1 2-6,-2 0 0,0 1 90,-1 0-90,1 1 0,0 0 90,-1-1 0,0 0-90,-1 1 179,0-1-179,-2 0 90,0 1 0,-1 0-90,1 1 180,0 1 0,-2 0 270,2 0-270,-2 0-90,3-3-90,0 1 90,1-2 0,0 1 269,0 1-179,0-1-90,-4 2-90,2 1 90,-3 1-90,3 1 90,1 1 0,1 1 0,0 2 0,0 1 0,0 0 0,0 3 0,0 0 0,-1 3 0,0 1 0,-2 3-3392,-1 2 3392,-1 1 0,-1 3 89,-1 2-89,0 1-90,0 0 90,-1 1 0,0-1-90,-1 0 0,0-1 90,0 0-90,0-1 3392,0-1-3482,1-2 90,0-2-90,2-3 0,1-2-90,2-3-89,1-1-1,-2-2-180,1 0 0,-2-1-89,3-3-811,1-1 1081,9-10-1,-2 0 197,5-7 73,-6 4 0,-2-1 0,-1 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23.03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17 134 5821,'2'11'183,"0"-1"-93,-2-1-90,0 0 89,0 0 1,0 2 90,0 0-90,0 2 90,0 0 0,1 2 0,1 0 0,0-1 0,0 0 0,2-2 89,0 0-89,2-3 0,2 0 0,0-3 0,2-1-90,1-2 0,1-2 0,2-1 0,-2-4-90,2 0 90,1-4-90,-1-2 0,0 0 0,0-3 0,-1 1 0,-1-3 0,-1-3 0,-2-1 0,-1-3 0,-3 1-90,0 0 90,-3 1 0,-2 0 0,-2 2 0,-2 2 0,-1 0 0,-3 2 0,-1 2-90,-4 0 90,-1 3 0,-1 0 0,-2 1 0,1 2-90,-1 2 0,2 1-90,1 3 0,1 0-90,0 3 1,2 1-91,1 2 90,1 2 0,4 1-90,2 0 90,3 2 91,-1-1-91,-4 1 211,-1 0 59,-3 2 0,0 1 0,0 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26.95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115 289 5756,'8'-1'53,"-1"-1"-38,-4-1-15,-1-1 0,1-1 0,0 1 90,-1 1-90,2-1 0,-1 1 90,-1 0-90,2 1 90,-2 0-1,-1 1 91,2 0-180,-8 7 0,4-4 90,-6 6-90,5-6 0,-2 1 90,2 0-90,-1-1 0,0 2 90,0 0-90,0-1 90,0 1-90,1-2 0,0 2 90,-2-1-90,1 1 0,-2 1 0,1-1 0,0 1 0,1 0 0,0 2 90,1 0-90,1 1 0,-1-2 90,1 3-90,-2-2 90,1 2 0,0 0-90,-1 0 90,2-1 0,0 0 0,2-1 0,1-1 0,2 1 0,1-2 89,0 0-89,1-1 0,2-1 0,0 0 0,1-1 0,0-2 0,1-2 0,1-1 0,1-1 0,1-2-90,1-2 90,-1-3 0,1 0-90,0-3 90,-1 1-90,1-3 0,-1-2 90,-1-1-90,0-2 90,-2-2-90,0-2 0,-2-2 90,0 1-90,-2 0 0,-1 2 90,-3 1-90,-2 2 0,-2 2 0,-3 1 0,-1 1 0,-2 2 0,-2 2 0,-2 2 0,-2 2 0,-2 3 0,0 2-90,-2 4 90,0 5-90,-1 2-90,-1 4 90,0 3-180,0 3 90,2 2-180,1 1 1,2 3-91,0 2 90,3 0-90,0 0 180,2 0-89,1 0 291,0 1 68,0-1 0,0 2 0,0-1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32.02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188 1 5824,'1'6'0,"0"-2"629,-1-4-89,2 2-450,0 0 0,0 1 0,-1 0 0,-2-1-90,1 1 90,-2 0 0,2 0-90,-2 1 90,0 1 90,0 2-91,0 0 1,-2 3 90,0 2-90,-2 1 90,-2 3-90,-1 1 0,-1 1 0,-2 1 0,1 1 0,-2 1-90,1 0 0,-1 0 90,1-1-90,0-1-90,2 0 0,1 0 0,1-1-180,2 0 0,0-3-89,1 0-1,0-2-90,0-2 90,2-2 0,2-3-90,0-3 450,6-15 0,0 2 0,5-11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4:53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0 5776,'0'5'228,"-1"1"-138,-1 0-90,-1 1 89,0 2 1,0 2-90,0 2 90,0 1 0,0 2 90,-4 26-90,3-18 0,-6 42-90,5-19 0,0-4-270,0 1 90,4-35-430,-2 1 610,2-12 0,-2-5 0,1-1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0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1 156 5824,'71'-9'629,"-19"2"-449,-16-1-90,-16 3 0,2-1 0,0-1 0,2-1-90,27-13 0,-22 10-630,37-16 450,-45 19 180,18-10 0,-29 12 0,6-4 0,-11 6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47.957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163 160 5781,'-4'-5'28,"0"1"-13,4 4-15,-3 0 0,0-2 0,0 2 0,0-3 90,1 2 0,0-1-90,2-1 0,-1 1 0,1-2 90,0 0-90,1 0 89,-1 1-89,1 1 0,-5 0 0,2 1 90,-3-1-90,5 0 0,1-1 90,1 0-90,2 0 90,-3 1-90,0 0 90,-1-1-90,-1 1 90,1-1-90,-1 0 0,1 1 90,0-1-90,0-1 90,0 2-90,0-1 90,1 0-90,-1 1 180,1-1-180,-1 0 90,0 0 0,1 0 0,1 2-90,0-1 90,1 0-90,-2-1 0,0 1 0,1 0 90,0 0-90,-1 0 0,0-1 90,-2 0-90,1-1 0,-2 1 90,0 0-90,1 0 0,0-1 90,0 0-90,1-1 0,-1 2 359,1 0-359,0 1 90,0-1 0,-1 12-90,0-4 0,-2 11 90,1-4 0,0-1-90,-1 3 90,0 0 0,0 3 0,-3 1-90,0 2 90,-1-1 0,-1 2-90,1 0 90,-1 0 0,2 0-90,-1 0 0,0 0 90,1 0-90,0-1 0,3 0 0,0 0 90,0-2-90,1 0 0,0-1 0,-1 1 0,1-1 0,0-1 0,1 0 0,0 0 0,1-2 0,-1-1-90,0-1 90,-1-2-90,2-1 0,-1 0-90,2-1 0,1-1 0,1 0-90,0 0-90,-3-2 91,0 0-91,-3-1 90,-1 1 0,0-2 0,-1 0 90,1-2-89,-1 0 179,1-1 31,1 0 1,1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48.45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53 0 5787,'10'2'37,"-3"0"-37,-3-2 0,-2-1 90,0 1-90,1-1 90,0 2-90,-1 1 90,-1 0-90,-1 2 0,0 1 89,0 0 1,0 2-90,-1 1 90,0 0-90,-1 0 90,-1 2 0,1-1-90,0 2 90,0 1 0,-1 1 0,1 1 0,0 2 0,-1 0 0,1 2 0,0 1-90,-1-1 90,-1-1 0,0-3-90,1 0 90,1-3-90,0 1 0,-1 0 0,2 1 0,0-2-90,0 1 90,1-2-90,-2-1-90,0-1 90,0-3-90,-1 0 0,-1-1 90,0 0-90,0-1 0,0-1 1,0-1 89,1-1 35,0 0 1,2-1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48.927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74 1 5745,'2'10'79,"-1"1"-79,0-1 90,-1 1-90,0 1 90,-1 1 0,0 1-1,-1 2-89,-1-1 90,1 3 0,0 0 0,0 1 0,-1-1 0,0 1 0,1 0-90,-2-1 90,1 0-90,0-2 0,0 2 90,1 0-90,0 0 0,-1 1 0,1 0 0,0 0-90,-1-1 90,1-1-90,0-1 90,0 0-90,-1-2 0,1 1 0,0-1 0,-1 1-90,1-1 91,0-2-1,0-1-90,0-6 140,1-1 40,-1-1 0,2-3 0,-2 3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49.387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85 0 5795,'-1'20'209,"0"0"-119,-3 1-1,1 1 91,-3 0-90,0 0 0,0 1 0,-1 0-90,0-1 90,0 0-90,1-1 0,0-1 0,1 0-90,-1-2 90,2 0-90,0-1 0,1-2 0,1-3-90,1-2 91,1-1-91,0-3 90,0-3 72,0-1 0,0-2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49.90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104 0 5914,'0'11'180,"0"0"-91,-2-4-89,0 2 90,1 0 0,0 0 0,0 3 0,-1-1 0,-1 3 0,0 0 0,0 1 90,-1 1-90,0 1 90,1 2 0,0 1 0,0 1-90,-1 1 89,0 0-89,0 1 0,1-1 0,-1 1 0,0-2-90,1 0 0,0 0 0,1 0 0,-1 0 0,1-1 0,-1 0-90,-1-2 0,0-1-90,-2-1 1,1-1-1,0-3 0,1-1-90,3-1 90,0-2-90,3-1 90,-1-3 11,2-2 1,-2-13-1,0-4 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0.25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101 1 5821,'5'12'183,"-2"0"-93,-2-3-1,-1 2 1,0 1 0,0 1 90,0 0-90,-1 1 90,0 0-90,-1 2 90,0 0 0,-1 1 0,1 1 90,0 1-91,-1 0 1,1 0-90,-1 1 90,-1 1-90,0 0 0,-1 1 0,1 0 0,-1 0-90,0 0 0,1-3 0,-1-1 0,1-2-90,-1 0-90,-1 4 90,1-5-90,-2 3-90,2-7 91,1-1-91,-1-1 0,2-2 0,-1 0 90,2-3-776,0-2 956,5-13 0,-3 8 0,4-14 0,-4 11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0.57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70 1 5776,'5'10'228,"-2"1"-138,0 1-1,0 1 1,-2 0 0,0 4 90,-1 0-90,0 2 90,0 0 0,0-2 0,0 0 0,0 0 90,0 1-90,0 1-91,-1 1 91,0-1-90,-2 3 0,0 1-90,0 1 90,-2 1-90,0 0 0,1 0 0,-3 0-90,0-2 90,-1 0-90,0-1 0,3 0-90,1-1 1,1-1-91,-1 0 90,0-2-90,-1-2 0,2-1 0,0-3 0,3-1 91,3-3-1,-2-3 155,1-3 1,-2-2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0.957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51 1 5807,'-3'17'287,"0"0"-198,1 1 91,-2 1-90,2 1 90,0 0-90,-1 2 90,1 3 0,0 0-90,0 1 0,-1-2 0,1-1 0,0-2-90,0-1 0,0-1 0,1-2-90,-1-2-90,0-1 90,-1-1-90,1-3-90,0-2 90,0 0 0,1-3-89,1-2 210,0-1 1,0-14-1,0-3 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1.39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81 1 5824,'5'15'270,"-1"-2"-181,-2-4 91,0 1-90,1-1 90,-1 3 0,0 3 90,0 3-90,-1 2 90,-1 2 89,-1-1-89,-1 0-90,-1 0 90,-1 1-180,0 0 90,-2 1-90,2 0 0,-2 0-90,1 0 90,2 0-90,0 0 0,0-1 0,0 0 0,-1-1 90,0-1-90,-1 1-90,1 0 90,-1 1 0,0-1-90,0 1 0,0-1-90,2-1 0,2-1 0,0-1-90,0-1 0,0-3 1,-1-3-1,1-3 0,-1-2 90,-1-3-360,1-3 360,0-6 1,2-1-1,1-5 140,2-1 40,3-1 0,0-1 0,1-1 0,0-1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1.70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84 0 5824,'6'9'270,"-1"-1"-181,-3-1 1,1 1 0,-2 2 90,0 1 0,-1 1 0,-3 0 0,0 2 90,-2 0-90,1 2 90,4 2-1,-2 0-89,2 1 0,-1 2 0,-2 1 0,1 2-90,0 0 90,-2 0-90,1 1-90,-2-1 90,1 1-90,-1 0 90,0 1-90,0-2 0,-1 0 0,1-2 0,-1 0 0,0 0 0,0-2-90,2-1 90,-1-1-90,2-3 0,-1 0-90,3-2 0,1-1-90,1-2 0,1-1-89,-1-3 89,-1-2-720,0-2 720,2-9 91,-1-1-1,4-8 90,-2 1 11,3 0 79,-1-3 0,1 1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47 5753,'4'-1'34,"0"0"-26,-2 0-2,0 0-3,0 0 0,-1 0-1,0-2 13,1 0-15,-2 0 0,2-1 0,-2 3 90,0 0-90,-2 4 0,0-2 0,-1 1 0,2-2 0,1 1 0,-5 6 90,2-4-90,-7 12 0,7-9 90,-5 11-90,6-10 89,-3 9-89,4-12 0,-1 3 0,2-6 90,2-1-90,0-2 0,9-10 0,-5 5 0,8-12 0,-8 11 180,6-11-180,-8 11 180,4-9-180,-5 11 90,2-5-90,-3 8 90,1-1-90,-3 4 0,-4 4 0,1-1 0,-5 8 0,4-4 0,-6 9 90,5-8 0,-9 10-90,8-11 90,-8 9-90,10-11-90,-3 6 0,6-8-540,2 5 451,0-7 179,2 2 0,-2-3 0,-1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1.96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46 0 5818,'6'13'455,"-2"-1"-275,0 1 0,-3 0 0,0 2 0,-2 0 90,1 3-90,-2 1 90,2 1-1,-2 2 1,2 0 0,0 1-90,0 0 90,2 0-180,-1 2 90,1 1-90,-1 1 90,-1 1-90,-1 1-1,-1 0 1,-2 1 0,1-1 0,-2-1-90,1 0 0,-1-2 0,1 0 0,-1-2-90,1-1 0,-1-2 0,0-3-89,2-2-91,0-3-90,0-2-90,1-1 0,0-3-89,0 0-1,1-3 151,1-3 0,0-1 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2.39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121 1 5824,'7'6'270,"-2"0"-181,-4-2 91,0 1-90,-2 1 90,0 1 0,-1 0 90,-2 3-90,1 0 90,-2 2 0,1 0-1,-1 2-89,0-1 0,2 3 0,-1 0-90,0 0 0,-1 1 0,0-1-90,-1-1 0,-1 0 0,0 0-90,0-1-90,1 1-90,-1-2-90,0 2 1,0-1-91,1-1-90,1 0 90,2-7 91,-2 2 272,1-6 87,0 2 0,1-2 0,3-2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6.65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76 0 5745,'3'16'79,"-1"0"11,0 1-90,0 1 90,0 1 0,0 0-1,-2 0 1,1 0 0,-1 2 90,-1-1 0,0 1-90,-3 0 90,2-1 0,-2 1-90,0 0 0,-1-1-90,1 0 90,-2-1-180,0-2 0,0 1 0,0-2-90,0-2 0,3 0 0,-2-2-90,3-3 90,-2-1 1,0-3-1,1-1 104,1-2 76,-3-1 0,4-1 0,-4 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7.10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1 288 5773,'7'14'141,"0"0"-51,-1 0 0,-1 1-1,0-1 1,-3 0 0,1-1 0,1-2 0,1-1 0,1 0 0,1-2 0,0-2-90,1-1 90,0-3-90,2-2 90,0-2-90,3 0 0,0-1 90,0-1-90,1-2 90,0-4-90,-1-3 0,2-3 0,-1-4 0,1 0 0,-2-4 0,1 1 0,0 2 90,-1 0-90,0 1 90,0-1-90,-3-1 90,-1 0-90,-2 1 0,-2 0 0,-4 1-90,-1 0 0,-4 3 0,0 2 0,-3 1 0,-2 3-90,-3 1 90,-1 3-90,-2 1 90,-2 1 0,-1 4 0,0 2 0,0 4 1,0 1-1,-1 2 0,2 3 90,0 1-90,2 2 90,0 1-29,3 1-7,-1 2 14,2 0 22,0 1 0,1 1 0,1 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7.45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240 118 5914,'-6'15'269,"1"-1"-179,0-4 0,0 1 0,0 0 90,-1 1 0,2 1 0,0 1 0,1 0 0,1 1 90,2-1-90,2-2 89,1-1-89,2-2 0,0-1 0,3 1 0,-1-2 0,1 0-90,-1-1 0,0-2 0,1-2-90,1-2 90,1-3-90,2-3 90,-1-2-90,1-2 0,0-3 90,0-1-90,-1-3 0,-1-2 0,-2-1 0,1-1-90,-2 0 0,0 1 90,-2 0 0,-3-1 0,-2 2 0,-3 0 90,-3 2-90,-2 2 0,-2 0 0,-2 4-90,-1 0 0,-2 3 0,-2 3 0,-1 2-90,0 5 90,1 4-180,0 2 0,0 6 0,0 2-89,-3 5-1,1 3 0,-2 4 0,1 1 90,0 2 1,1 2 89,1 3 95,0 1-14,1 4 0,1 3 0,0 2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7:57.91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206 20 5770,'6'-6'51,"-1"1"-48,-2 3-3,-1 0 0,0 0 90,1 1-90,0 0 90,0 1-90,1 0 90,-2 0-1,1 0 1,0 0 90,-1 0 0,1 2 0,0 0 0,0 3 90,-1 1 0,0 2 0,-2 2 89,-3 2-89,-1 3 0,-2 3 0,-2 0-90,0 1-90,-2 0 0,-1 2-90,0 1 90,0 1-180,-1 1 0,1 0-90,-1 2-90,1 0-180,-1 1-89,1-1-1,-1-1-90,-1-1 91,-2 0 269,0-2 270,-1-1 0,0-1 0,0 0 0,0-1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04.93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125 277 5759,'0'9'42,"0"-1"-34,0-4-2,0 0 0,0 0-3,0 0-3,0-1 0,0-1 0,0 1 0,0-1 0,1 1 0,2-2 0,-1 0 0,1-1 0,0-1 0,-1 0 90,0-1-90,1 0 0,-1 0 0,-1 0 90,1 0-90,-1 0 0,2-1 0,-2 1 0,0-1 90,-1 0-90,0-1 0,0 0 0,-1 0 0,0 1 0,-2 2 89,2-1-89,-1-1 0,1 0 0,-1 0 90,-1 2-90,0 2 0,-1 0 90,0 2-90,-1-1 0,1 1 90,-1 0-90,2 2 90,-1-1-90,2 0 90,0 1-90,-2 0 90,2 2 0,-1 0-90,0 0 90,1 1-90,0 0 90,0-1 0,1 2 0,1-1 90,0 0-90,1 1 90,1-1-90,1 0 0,1 1 89,0-1-89,2-1 0,0 1-90,0-2 90,2-1 0,1-1-90,2-2 90,1-4-90,2-2 0,1-2 90,1-2-90,0-4 0,1-1 0,-1-4 0,1-2 0,-1-2 0,-1-2 0,0-1 0,-3-2 90,1 1-90,-3-1 90,-1 1 0,-2 0 90,-1 1-90,-4 1 0,-3 2 0,-3 1 0,-6 2 0,-1 2 0,0 2-90,-1 2 0,0 2 0,-3 3 0,-3 1 90,-3 3-90,-2 2 0,-1 4 0,-1 4 0,1 2 0,0 5 0,1 1-90,1 3 90,2 1-180,1 1 90,4 0-180,1 1-90,3 0 0,4-2-179,2 1 89,3-2 0,2-1 0,3-3 91,3-1 179,3-3 93,2-1 87,2-2 0,1-2 0,-1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05.29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18 252 5781,'0'10'133,"0"-1"-133,0-3 90,0-1 0,0 0-90,-1 1 89,0 1 1,-1 2 90,0 1-90,-1-1 90,1 1 0,0-2 0,-1 0 0,2 1 90,0-1-90,2 0-1,-1 0 91,2-2-90,1-2-90,1-2 90,4-2 0,3-2-90,1-1 0,3-2 0,0-2-90,1-1 90,0-3-90,-1-3 0,0-3 0,-1-1 90,0-2-90,3-2 0,-2 0 0,1-2 0,-2 0 0,-3 0 0,-2 0 0,-1 2 0,-2 1 0,-2 2 0,-3 2 0,-4 2 0,-1 1 0,-2 2 0,-2 1 0,-1 3-90,-1 2 90,-2 2 0,-1 1-90,-1 1 90,-2 2-90,0 2 0,2 3 0,0 3 0,3 2-90,-1 4-90,0 2 0,0-2-89,1 0-1,2-1 0,2 0 90,3 1-90,2-2 181,3 0-91,2-1 216,0-1 54,1 1 0,0-1 0,0 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05.61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60 0 5824,'6'7'359,"-2"0"-269,-3-3 90,-1 1 0,0 3 90,-1 1 0,0 1 0,-1 1 0,-1-1-1,1 1 91,0 1-90,0 2-90,-2-1 0,1 2-90,-1-1 0,0 2 0,0 1-90,0 1 0,-1-1-90,1 1 0,0-3-180,0-2-90,0-2-90,0-2-89,0-2-91,1 1 90,1-5 367,1 0 1,1-3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05.92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104 1 5914,'2'10'539,"0"0"-359,-3 0 90,0 0 90,-1 3 0,0 1-1,-1 2 1,0 2-90,-1 0 0,-1 0 0,-1 1-90,-1 0-90,-1-1-90,1 0 90,-1 0-90,1 1 0,1-1 0,0-1-90,0 0 0,2-1 0,0-2-180,1-2-90,0-4-90,1 1 1,-1-4-91,0-2-450,0-2 631,3-8 286,0-3 73,2-7 0,1-2 0,-1-2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29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0 5818,'0'4'96,"1"-1"-96,-3-1 0,0 0 90,0 1-90,0 1 0,-1 1 0,-1 1 0,-3 4 179,-10 18-179,5-11 90,-12 22-90,16-27 90,-8 14-90,11-18 0,-3 5 0,7-10 0,-2 0 0,5-3 0,2-2 0,2 0 0,10-4 0,-7 3 0,14-3 0,-13 4 90,12 2-90,-15 2 0,8 7 90,-13-3 90,0 20-180,-4-14 180,-6 23-90,3-20 0,-16 27-90,11-26 0,-18 20 0,18-26-270,-15 6 180,16-12-539,-13-7 449,17-3 180,-4-15 0,7 11 0,0-9 0,0 8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20.48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210 159 5784,'-2'-7'40,"1"0"-40,1 3 0,0 0 359,0 1-269,-1 1 0,-2 1-90,1-1 180,-2 1-90,2 1-90,-2-1 90,0 0-90,0 0 90,1-2-90,2 1 90,0 0 0,-1 0-90,-1 0 0,-1 1 0,-1 1 0,0 0 0,1 0 90,-1 1-90,1 0 0,0 0 90,0 1-90,0 0 90,0-1-90,-1 0 90,1-1 0,-1 0-90,0 1 90,1 0 0,-1 1-90,0 1 90,-1 0 0,-1 1-90,0 1 179,0 1-89,2-1 0,-1 1 90,1 0-90,1 3 0,-1 1 90,0 1-180,-1 0 90,-1-1 0,0-1-90,1-1 0,1 2 0,1 0 90,1 2-90,2 0 0,1 1 0,2-2 0,1 1 0,3-2 0,0 0 90,1-1-90,0-2 0,0 1 90,2 0-90,0-1 90,1 0-90,1-3 90,2-1-90,2-4 0,0 0 0,1-2 0,0-2 0,0-3 0,0-2 90,1-3 0,0-1-90,0-1 0,0-2 0,-1-2 0,-1 0 0,0-2 0,-2 0 0,0 1 0,-2 0 0,0 2-90,-3 1 90,-1 0 0,-3 0 0,-2 1 0,-1 0 0,-3 1 0,0 3 0,-4 0-90,0 3 90,-1 0 0,-2 2 0,-1 2 0,0 1 0,-2 1 0,-1 2-90,-1 3 0,0 2 0,2 2-90,-1 3-90,3 3 0,0 2-90,1 0-89,-1 0 89,1-1 0,0 0 0,1-1 90,1 0 91,4-2-1,3 0 101,0-6 79,5 4 0,-2-5 0,3 5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20.95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55 118 5801,'-4'10'23,"1"-1"67,0-3-90,0 0 90,-1 0-90,1 2 0,0-1 90,1 1-90,0 0 89,1-1 1,2 0-90,1 0 90,0 0 0,0-1-90,0 0 90,2 1-90,-1-2 90,3 0-90,1-2 90,2 0 0,1-2 0,3-1 0,-2-2 0,2-2 0,-1-2-90,1-1 90,1-3 0,-1 1-90,0-2 90,-1 1-90,-1-1 90,-2 0-90,-1 0 90,-2-1-90,-2 1 90,-1 0 0,-3 1-1,-3-1 1,-1 1 0,-4-1 0,-2 1 0,-2 0 90,-2 1 0,-2 1-90,-1-2 0,-2 1 0,0-1-90,1 3 90,1 2-90,1 3 0,1 1-90,1 2 0,4 1-90,2 1-90,4 2-90,0 1-89,3 0-1,1 0 0,2-1 90,4 1 91,2-3 80,4 0 189,2 0 0,3-1 0,1 2 0,0-1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21.36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134 17 5781,'-9'4'133,"-1"1"-133,-1 1 90,0 1 0,0 3-90,1 0 89,1 2 1,0 0 0,0 1 0,1 0 0,0 1 0,1 1 0,1-1 0,1 1 90,0-1-90,2 1 0,0-1 0,3-2 0,4 0 90,0-3-90,4 0 0,1-1 0,2-2-1,1-2 1,2-3 0,1-2 0,2-3 0,0-2 0,2-3-90,0-1 0,-1-3 0,-1 0 0,-2-3 0,-1 0 0,-3-2 0,-2-1 0,-2 0 0,-3 0 0,-3 1 0,-3 2 0,-4 0 0,-2 3-90,-4 0 90,1 3 0,-3 1 0,1 3-90,-2 2 0,-2 2 0,-1 3-89,1 2-91,0 3-90,2 2 90,1 0-180,3-1 91,3 1 89,3-5 197,4 4 73,4-1 0,2 5 0,2-1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35.72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173 0 5818,'-4'6'6,"1"-2"533,3-3-359,3 1-180,-2 0 90,2 1 0,-5 1-90,0-3 0,-1 3 0,0-2 90,1 1-90,0 0 0,0 0 0,-1 2 0,1 0 90,0 2-90,-2-1 90,1 1 0,-2 1-90,1 3 90,-2 1 0,-1 3 0,-1 1-90,-2 0 90,0 2-90,-2 0 90,1 1-90,-1-2 0,2 1 90,0-2-90,2-1 0,0-1 0,2-1 0,0-2-90,3-2 0,0 0 0,0-2-90,2-2 0,1-1 0,1 0-90,3-3 90,-1-1-89,4-3 89,0-3 75,2-3 33,0-2 72,-1-1 0,0-2 0,-1 1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36.20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3 286 5787,'-2'9'37,"1"-1"53,2-4-90,0 1 0,0 0 90,-1 1-90,0 1 0,0 0 90,1-1-90,0 2 89,1-2-89,2 0 0,-2 0 0,2 0 90,0-4-90,2-2 0,0-3 0,3-3 0,1 1 0,1-2 0,2-2 0,0-3 0,2-3 0,-1-1 0,1-3 0,-1-1 0,-1-1 0,1 0 90,-1 2-90,-2 1 0,-2 0 0,-2 1 0,-2-2 90,-3 1-90,-2-1 90,-2 2 0,-2 2 0,-2 1 90,0 1-90,-3 2 0,-1 1 0,0 3 0,-2 2 0,-1 3-90,-1 2 0,0 1 0,1 2 0,-1 0 0,1 3-90,0 1 0,1 2-90,1 1 0,1 0 0,2 0-90,1 1 90,2-1 1,3 0-1,1-5 140,1 5 40,0-4 0,0 5 0,0-5 0,0-1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36.57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1 186 5784,'0'12'130,"0"1"-130,0 1 90,1 1-90,0-2 90,2-1-90,-1-2 89,1 1-89,2-1 0,1 0 90,1-2-90,2-3 0,0-1 90,1-3-90,0-1 0,2-2 90,0-2-90,1-2 0,0-3 0,2-3 0,-1-3 90,1-1-90,-2-2 0,0-2 0,-1 1 0,-3-1 0,-2 2 0,-3 0 0,-1 0 0,-2 2 0,-2-1 0,-2 1 90,-1 1-90,-2 1 0,-2 1 0,0 3 0,-2 2 90,-1 0-90,0 3 0,-1 1 0,0 2-90,0 3 90,0 1 0,0 4-90,2 1 0,0 2 0,2 1 0,0 2 0,2-1-89,0 1 89,3-2-17,0 1 37,-1 0 70,2 1 0,-1 0 0,0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36.96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62 0 5914,'1'12'180,"-1"0"-1,0-2-89,-2 4 0,1 2 0,-1 2 90,-1 3-90,0 1-90,-1 1 90,0 0-90,-1 0 90,1 0-90,-1 0 0,2-1 0,-1-1-90,2-1 90,1-3-90,-1 0 0,0-2-90,0-4 0,0-1 0,1-5-194,0-2 374,-1-10 0,0 0 0,-1-7 0,0 3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18:37.72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204 0 5914,'8'7'180,"1"-1"-91,-3-2 1,1 0 0,2 0 90,1-1-90,1-1 0,2-1 0,0-2 0,1 0 0,0-1 0,0 0 0,-1 0 0,0 0-90,-1 0 90,-1 0-90,-2 0 0,-1 0 90,-2 0-90,-1 0 0,0 1 0,-2 1 0,1 0 0,-2 0 0,-4 5 0,1-3 0,-3 5 0,1-3 0,-1 3 0,-1 4 0,-1 2 0,0 3 0,0 2 0,2 0 0,-1 1 0,0 1 0,0 2 0,-1 1 90,2 1-90,-1 1 90,2 1-90,-1 1 90,2 2 0,0 0-90,-2 0 89,1 0 1,-2 0-90,1 1 90,0-1-90,0 1 0,1-1 0,0 2 90,1-2-90,-1 0 0,1 0 90,1 0-90,0 0 0,1-1 0,0-1 0,0 0 0,0 0 0,0-2 0,-1 0 0,1-2 90,-2 0-90,0 0 0,1 1 0,-1-1 0,1 1 0,-2-1 90,0 0-90,0-1 90,-2 0-90,1-1 90,-1 0-90,0-1 90,1-2-90,0-1 0,0-1 0,1-3 0,0 1 0,2-2 0,0 0 90,1-2-90,0 0 0,-1-2 0,0-1 0,-2 0 0,2 0 0,0-2 0,1 0 0,0-1 0,0 1 0,0-2 0,1 0 90,-1-1 180,4-2-180,-2 1 719,1-2-719,-10 2 90,2-1-180,-7 1 90,4-1 0,0-1-90,-1 0 0,0-1 0,0-1 0,0 0 0,1-3-90,-1 2-90,1-2 0,-1 1 0,-1-2-269,2 1-91,-1 1-90,1 0-89,-2 1-1,-2 1 90,-1 1 271,-2 2 359,1 0 0,1 4 0,0 2 0,1 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2.35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6 89 5809,'-3'-5'15,"1"0"-15,1 4 90,2-1-90,0-2 0,2-1 0,-1 0 90,0 1-90,-2 1 0,2 0 90,-1 1-1,1 0 1,0-1 0,-2 0 0,1 0-90,0 1 180,0 0-90,2-1 0,-1 1 0,0-2 90,0 1-90,1-2 0,-1 1 0,0 1 90,1 0-90,-2 1 359,0 0-269,1 0 180,-1 1-270,4 2 0,-3 2 90,3 2-90,-1-1 0,2 0-90,1 1 90,1-1 0,0 1 0,2 0 0,0 2-90,2-1 90,0 0-1,1 0-89,1 1 90,-1 1-90,1 1 90,1 1 0,0 0-90,1 1 90,0 1-90,0 1 0,0-1 90,1 1-90,0-1 0,0 1 90,1-1-90,-1 0 90,2-1-90,0 1 90,1-1 0,2 2-90,2-2 90,0 1-90,1-2 90,0 0-90,1 0 0,-1-1 90,-1-1-90,-1-1 0,-3-1 0,-2-1 0,-2 1 0,-1-2 90,-2 0-90,-1 1 0,-1-1 0,-1 2 0,-2-1 90,0 0-90,-2-1 0,0 1 90,0 1-90,1 0 0,0 0 90,0 0-90,-2 1 0,2-1 0,-2 0 90,0-1-90,0 1 0,-1-3 0,-1 0 0,-1-1 0,0 0 0,1 0-360,-1-1 90,-6 3 0,2-2-180,-6 3-179,4-2-1,-2-1-90,0 0 91,-1 0-1,1 1 180,2-2 339,1 1 0,-2-1 0,-2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3.39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247 25 6183,'-6'-4'180,"2"1"0,2 2 270,0 1-360,4-5 90,-4 3 360,3-2-361,-4 3 91,2-1 990,0-1-1260,5 8 90,-3-4-90,4 7 0,-4-6 89,2-1-89,0 1 90,0 0-90,3 0 90,0 1-90,1 0 90,-1 2-90,1-1 0,0 1 0,0 0 90,1 2-90,0 2 90,1 0-90,0 2 0,0-1 0,1 1 90,-1-2-90,-1 0 0,0-1 0,-2-1 0,1-2 0,1 1 0,0 0 0,1 0 90,0 0-90,-2 0 0,0-1 0,0-1 90,0 0-90,0-1 90,-1 0 0,-2-1-90,0 0 0,-2 1 0,0-1 0,1-1 0,1 1 0,1-2 0,-1 2 0,1-1 0,-1 1 0,1 0 0,-1 0 0,1 0 0,-1 0 0,1 0 0,0 0 0,-1-1 0,1 1 0,-1 0 0,0-1 0,-1 1 0,-1-2 0,1 1 270,-1 1-270,-8 0 0,3 2-90,-6 0 90,3 1 0,0-1 0,-2 1 0,0 0 90,-1 1-90,-1 1 0,0 0 0,-2 0 0,1 2 0,-1-1 90,0 0-90,-1 1 90,0-1-90,-1-1 90,0 2 0,1-2 0,-2 1-1,-1 0 1,-1-1 0,-2-1-90,2 0 90,-1 0 90,1-1-90,0 0 0,0 0-90,1 2 90,0-2 0,0 0-90,0-1 0,2-1 90,1 0-90,3 0 90,2-1-90,0 0 0,1-1 90,1 1-90,1-1 0,0 0 0,1 0 0,-1 0 0,1-1 0,-1 1 0,1-1 0,1 0 0,1 0-90,0 0 90,-2 1 0,2-1 0,-2 1 0,1-1 0,1 0 0,-2 0-180,2 0 90,0 1 0,-1 0-90,1 1 0,0 0-90,0 0 1,-1 0-91,1-1-1316,0 0 1,-1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0 143 5914,'6'-1'180,"0"-1"-91,0 0-89,0-1 90,3 0-90,1-1 90,7-3 180,28-12-270,-16 7 0,36-15 0,-43 18-360,30-12 270,-34 13-351,18-8 441,-28 13 0,2-3 0,-10 6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4.66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153 394 5773,'4'-10'31,"1"2"-23,-4 3-2,0 1 0,0 0-6,0 0 0,2 0 0,-1 0 0,0 0 0,0 2 0,1-1 0,-1 1 0,-1 0 180,1 0-180,-1-1 90,0 1-90,-2-1 89,0 0 1,-1 1 0,1-1 0,1 1 180,-1 0 180,0-1-450,-3 5 90,1-1-90,-2 4 90,2-3-90,-1 0 0,0 1 0,-1-1 0,2 0 0,-2 0 90,2 0-90,-2 0 0,1 0 0,-1 1 0,0 0 0,-1 2 0,-1-1 0,0 1 90,0 0-90,1 1 90,0 1 0,0 0 0,-1 0-1,-1 3 1,0-1 0,-1 1 0,1 2 0,0-2 0,2 3 0,1-2 0,0 2 0,1-1-90,1 2 90,1 0 0,1 0-90,1 1 90,1-2-90,2 1 90,1 1-90,0 0 90,1 2-90,0-1 90,1-5-90,2 0 0,1-2 90,2-1-90,1 1 0,2-1 90,1-1-90,1 0 0,0-3 0,1-2 0,0-2 0,3-3 90,2-3-90,2-5 90,1-3-90,0-3 0,0-3 0,-3-3 0,0-2 0,-3-2 0,1-2-90,-3-1 90,-1 0 0,-2-1 0,-3-1 0,-2 1 0,-2 0 0,-2-1 0,-4 2 0,-2 0 0,-3 2 0,-1 0 0,-2 2 0,-1 2 0,-3 1 0,1 2 0,-2 2 0,-1 0 0,-1 3-90,0 1 90,1 1-90,-1 2 0,0 2 0,0 4-180,-2 5 0,-2 4 0,-1 5-90,0 5-89,-1 2 89,2 4 0,2 1 90,2 3 0,2 0 1,0 3 134,0 1 135,-1 2 0,0 0 0,1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5.09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13 5824,'8'-6'90,"-1"2"0,-4 2-90,1 2 90,-2-1-1,2 2 1,-1 0 0,1 2 0,0 0 0,1 3 90,0 2-90,0 2 90,2 3 90,-2 1-90,1 1 90,0 1-91,2 1 91,0 1-90,1 1 0,1 1-90,0-1 0,1 1 0,-1-1-90,1 1 0,-1-1 90,-1-1-90,-1-1 0,0 0 0,-2-1 0,-2-1-90,1 0 0,-3-1-90,1-2-180,0-1 1,-1-4-181,0-1 90,1-4 0,0-2 91,1-7 162,1-4 197,1-6 0,-1-2 0,0-2 0,1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5.54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26 105 5824,'-4'9'90,"1"-1"0,1-1 0,0 0-90,-1 3 89,0 0 1,1 2 0,-1 2 0,2 2 0,0 0 0,0 3 0,1 1 90,0 2-90,1 0 90,0 1 0,1 0 0,2 1 0,-1-1-1,2 1 1,0-1-90,1-1 90,1-1-90,1-2 90,0-2-90,2 0 0,2-3-90,0 0 90,2 0 0,0-3-90,-1 0 90,0-3 0,-1-2-90,0-2 90,-1-3-90,2-3 0,-2-4 0,3-4 0,-2-5 0,2-4 0,1-3 0,-1-3 0,1-3 90,-2-2-90,1-4 0,-1 0 0,-1-2-90,-2 2 0,0 0-180,-3 2 90,-1 2-180,0 0 90,-2 0-89,1 3-1,0 0-90,-2 3 180,0 2 0,-1 2 1,-1 4 89,-1 1 56,0 7 124,0 3 0,0 5 0,0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5.99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0 495 6004,'7'1'269,"0"-3"-179,-3-3 0,0-2 0,0-2 0,0 0 90,0-2-90,2-2 0,0-1 0,1-1 0,-1-2-90,1-2 90,1-2-90,0-1 90,1-1-90,1 1 90,-1-2-90,1 0 0,0-2 0,2 1 0,0 1 0,1 0 0,-1 3 0,1 1 0,-2 2 0,1 1 0,-1 2 0,1 1 0,-2 2 0,0 3 0,-2 3 0,0 2 0,-2 1 0,0 2 0,-2 3 0,0 2 0,-1 2 0,-1 2 90,-1 4-90,1 1 90,-2 5 0,0 2 0,0 3 89,-2 1-89,1 2 0,0 0 0,0 1-90,1-1 0,1 0 90,0 0-90,3-2 0,-1-1 0,2-2 0,-1-1-90,2 0 0,0-2 0,0-1-90,0-3-89,0-1-1,-3-2 0,0-1-90,-3-2 90,-2-2 0,0-1 91,-1-1-1,1-1 129,-4 0 51,1-1 0,-5 2 0,0-1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6.19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0 293 6004,'6'-6'629,"1"0"-359,-1 0 0,4 1 0,0-2 90,2-1-1,2-2-89,1-1-90,2-2 0,1 0-90,2-3 0,1 0-90,1 0 0,1 1 0,0 1 0,1 1 0,0 0-180,3 2-90,1-1-90,2 2-89,0-1-1,1 1 0,-2 0 0,-1-1 91,-1 3 179,0 0 180,-2 3 0,-1 2 0,-3 0 0,-1 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6.58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18 447 5824,'-10'13'2788,"2"-8"-2608,8-11-90,4-8 0,1 0-90,6-5 0,0-2 0,4-4 0,0-1 0,2-2 90,0-3-90,3 1 0,0-1 0,1 0 0,0 1 0,-1 3-90,-2 1 90,-2 4 0,-2 3 0,-3 4 0,-2 2 0,-2 4 0,-1 2 0,-3 4 0,0 4 0,-5 9 0,-2 1 0,-3 7 0,0-1 0,-1 1 0,0 3 0,-1 2 0,1 1 0,0 0 0,2 0 0,1-3 0,0-1 0,2-2 90,0-2-90,3-2 0,2 0 90,1-3-90,0 1 90,3-4-90,1-1 0,1-3 90,2-3-90,2-4 0,1-4 0,2-3 0,1-4 0,1-3-90,-1-1 0,2-2-90,0-2-90,0 0-90,-1-2 0,0 1-89,-2-1-1,-1 1 0,-3 1 180,-1 1 1,0 1-1,-2 3 222,0 2 48,-2 2 0,1 3 0,0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6.81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48 0 5824,'-1'14'359,"0"1"-179,-1 1 90,-2 2 0,1 1 90,-1 2 0,1 1 89,2 2-89,1 0 0,1 1-180,0 0 0,0 1-90,-2 0 0,0 0-90,-1-1 0,-1-1 0,2-1 0,0-2 0,2-3 0,0 0-90,2-2 0,-2-2-180,-1-1 0,-1-4-180,-2-1 91,0-3-91,0-4 0,0 0-708,1-3 1158,0-6 0,-4-1 0,0-6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7.01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0 236 5824,'91'-25'427,"0"0"0,0 0 0,7 0 1,-9 1-653,-16 0 0,-11 2-733,-14 5 598,-15 6 90,-2 1 91,-3 0 261,-3 2-82,-7 2 0,-7 3 0,-5 3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7.27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47 0 5824,'-8'63'1844,"0"0"0,-4 16-2114,2 11 0,3 0-2429,6-14 2699,7-13 0,7-42 0,-2-24 0,1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7.67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50 5776,'10'-8'1037,"36"-13"-227,-3 8-181,41 5-539,-45 12 180,-9 50-90,-45-4 0,-10 25-90,-2-24 270,-20 29-270,26-40 89,-16 30-89,23-39 90,-11 43-90,13-32-392,-7 31 392,17-44-90,2-1 0,2-3 0,2-2 0,3-2 0,2-2 0,3-1 0,1-4 0,3-3 0,3-4-90,1-2 0,2-4-90,1-4-89,1-3 211,1-3-392,1-3 0,1-2-89,-3-2-1,-3-1 90,-2 1 90,-3-1 91,-3 0 89,0 0 84,-3 1 20,-2-1 76,-2 0 0,-5 2 0,-1-1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44 314 5776,'-3'5'138,"0"0"-138,0-1 90,-1 0-90,0 0 0,0-1 90,0 0-1,0 0 181,-2 0-270,2-1 180,1 0-180,2-1 90,3 1-90,-1-2 180,9-4-90,-4-1 270,25-17-270,-15 9 0,47-33-90,-34 25 45,15-13 0,1-1-45,-10 7-135,5-4 0,-1 2 45,-12 10-900,22-18 721,-36 26 269,2-3 0,-19 15 0,-6 3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7.86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0 107 5824,'83'15'3957,"-13"-15"-4002,-22 0 0,4-4-1484,11-12 0,-5-3 1079,-5 1-533,34-13 904,-70 20 130,-2 2 0,-3 1 0,-1 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8.55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393 19 6004,'-6'-4'90,"2"0"-1,2 3 181,1-1 360,-3 2-630,2-3 90,-3 2-90,1-2 90,-2 3 0,-1 0 0,0 0 0,0 0 90,-2 0-1,-2 0 1,0 2 0,-4 0 0,-2 0 0,-3 0 90,-2 1-90,-4 2 0,0 2-90,-1 2 90,-1 0-90,2 3-1,2-1-89,2 1 90,4-1-90,3-1 0,4-1 0,4-2-90,4 1 1,6-3-271,5-2-90,4-2-180,7-4-89,7-4-1,4-5 91,5-3 358,3-4-223,2-1 1,1 0 0,0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9.31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123 34 5809,'4'-7'105,"1"1"-105,-2 2 90,0 0-90,0 1 90,-1 0-90,0 0 89,1 1-89,-1 1 180,0 0-90,1 4 0,-3 1-90,0 3 90,-3 1 0,0 2-90,-1 3 90,0 2 0,-2 0 0,1 3 0,-2 1 90,1 1-90,-1 2 90,1 0 0,0 3-1,-1 1 1,0 0 0,-1 2 0,0 0 90,-1 2-180,0 1 90,-1 0 0,1 0-90,1 1 0,0-2 90,3 0-90,0-2-1,2-1 1,1-1-90,2-1 90,2-2-90,1-3 90,1-1-90,2-2 0,1-3 0,4-1 0,2-3 0,3-2 0,2-4 0,3-4 0,1-4-90,2-4 0,0-2-179,1-3-1,-1-2-180,0-3 0,-3-2-89,0-2 89,-2 1 0,-1-1 90,-1 2 90,0-1 1,-2 0 89,-1 0 143,-3 1 37,-6 0 0,-4 2 0,-4 2 0,0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9.48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0 138 6183,'10'3'270,"0"-2"-180,-1-3-90,2-2 90,2-1-90,1 0 0,0-2-90,1-2 0,1 0 0,0-2-90,0 0 91,0-1-91,-1 0 81,-1-1 23,-4 2 76,-2-1 0,-3 3 0,-2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1:59.64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0 145 6543,'18'-10'2249,"55"-18"-2429,-3 8-763,-7 5 1,12-3-1,-10 4 943,25-4 0,-14 4 0,-11 6 0,-43 13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0:22:00.18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233 36 5779,'-1'18'225,"-1"0"-135,-1 2-1,-2 0 91,1 4-90,1 2 90,0 1 0,0 0 0,0 1 0,1-1 90,-1 3-90,1-1-90,1 0 89,0-2-89,1-3 0,0-2-90,1-4 90,1-4-90,2-2 0,0-4 90,0-2-90,-2 0 0,0-1 0,-1-1 0,2-2 0,0-3 0,1-2 90,0-4-90,1-3 0,-1-2 0,1-3 0,-1-2 0,1-1-90,0-3 90,-2-1 0,0-2 90,0-1-90,-1-1 0,0-2 0,-1 1 0,0 0 0,-2 1-90,0 0 90,-1 2 0,-1 1 0,-1 2 0,0 1 0,-1 3 0,1 2 0,1 2 90,1 3-90,0 2 0,-1 1 0,2 2 0,0 2 0,1 0 0,1 1 0,3 3 0,1 1 0,4 4 90,-1-1-90,1 2 90,2 0-90,-1 0 90,1 2-90,2-1 0,0 0 0,0 1 90,-1 0-90,-1 1 0,-2 1 0,0 0 90,3 3-90,-1 0 90,3 2 0,0 2 0,-2 2 0,0 2 0,-2-1 0,-3 1 0,0-1 0,-4 1 0,-1 2-1,-2 0-89,-2 2 90,-2 1 0,-3 0 90,-2 1-90,-3 0 90,-2 0-90,-2 0 0,-2-1 0,-2-2 0,-2-2 0,-1-3-90,0-1 0,0-1 0,2-3 0,-1-2 0,1-2-90,2-3-90,0-2 0,0-1-180,2-1-269,-1-1-181,1-3-89,-2-1-1,-1-4 271,0 0 328,1-1 301,2 1 0,2 0 0,2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 5784,'-1'5'220,"0"1"-130,-1 0-90,0 2 89,-1 0-89,-1 3 90,0 0 0,-2 3 90,-10 25-90,-6 17 0,1-8-90,-2 12 0,17-45 0,-7 17 0,9-23 0,-1 7 0,6-14 0,8-5 90,-3-1-90,23-16 0,-14 9-90,31-26 90,-27 21 0,14-12 0,-7 4 0,-10 11 0,18-16 0,-22 20 0,8-5 0,-18 11-360,2 3 180,-5 1-89,1 6 269,-2-4 0,-1 1 0,-1-5 0,0 0 0,1-3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0 5824,'-3'7'270,"0"-1"-181,0 0-89,0 2 90,-1 0 0,0 3 0,-1 0 0,1 2 540,-7 20 89,0 7-629,-1 0 0,-2 12-90,9-36-269,-3 19-1,7-26-900,5 7 901,-1-13 269,3-8 0,-4-3 0,0-6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139 1 5824,'-3'5'90,"0"0"0,1 0 0,0 1-90,0 1 89,1 2 1,-1 0 360,-11 26-360,6-16 90,-18 43-90,15-40 0,-16 36-90,17-40-90,-11 27 90,15-32-630,-3 11 360,7-22 270,11-15 0,-4 0 0,8-13 0,-8 10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1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5824,'-4'11'359,"0"1"-269,0-1 0,0 2 0,0-1 0,0 0 0,0 1-90,0-1 90,0 0-90,-3 10-270,3-6 90,0 1-269,4-13 367,1-9 82,-1-3 0,-2-1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09:56:32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72 5801,'7'-2'113,"-1"0"-23,7-2-90,-5 2 90,3 0-90,-5 1 89,0 0 1,1 2 0,-2 0 180,9 5-180,-8-3 270,11 9-270,-12-7 360,8 10-450,-8-9 359,8 12-359,-7-11 180,13 9-180,-11-11 0,29-3 0,-19-6-270,44-17 91,-37 10-1,20-9-180,-29 11-270,5-4 360,-7 4 270,24-17 0,-20 14 0,13-10 0,-20 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0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09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9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1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81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86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51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19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3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7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4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30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60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0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4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4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9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13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4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1661159"/>
            <a:ext cx="10075479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2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4657CDC-790B-5B43-A1E2-05ACC7341B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61020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3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1C06C6-61D8-E14E-B26A-EC6DF13C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665017"/>
            <a:ext cx="10075479" cy="57538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3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67AB8-F1BD-8C4B-9148-198F7FCF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683755"/>
            <a:ext cx="9753600" cy="122322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>
              <a:defRPr spc="0"/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E6C14DE-F4F4-A44E-8CFA-84E77258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47" y="4061012"/>
            <a:ext cx="9778253" cy="23578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28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spc="300" dirty="0">
                <a:latin typeface="Arial" panose="020B0604020202020204" pitchFamily="34" charset="0"/>
                <a:cs typeface="Arial" panose="020B0604020202020204" pitchFamily="34" charset="0"/>
              </a:rPr>
              <a:t>   THE UNIVERSITY OF STRATHCLYDE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80" r:id="rId6"/>
    <p:sldLayoutId id="2147484081" r:id="rId7"/>
    <p:sldLayoutId id="2147484079" r:id="rId8"/>
    <p:sldLayoutId id="2147484014" r:id="rId9"/>
    <p:sldLayoutId id="2147484015" r:id="rId10"/>
    <p:sldLayoutId id="2147484073" r:id="rId11"/>
    <p:sldLayoutId id="2147484074" r:id="rId12"/>
    <p:sldLayoutId id="2147484076" r:id="rId13"/>
    <p:sldLayoutId id="2147484016" r:id="rId14"/>
    <p:sldLayoutId id="2147484048" r:id="rId15"/>
    <p:sldLayoutId id="2147484024" r:id="rId16"/>
    <p:sldLayoutId id="2147484078" r:id="rId17"/>
    <p:sldLayoutId id="2147484029" r:id="rId18"/>
    <p:sldLayoutId id="2147484075" r:id="rId19"/>
    <p:sldLayoutId id="2147484040" r:id="rId20"/>
    <p:sldLayoutId id="2147484030" r:id="rId21"/>
    <p:sldLayoutId id="2147484031" r:id="rId22"/>
    <p:sldLayoutId id="2147484032" r:id="rId23"/>
    <p:sldLayoutId id="2147484077" r:id="rId24"/>
    <p:sldLayoutId id="2147484036" r:id="rId25"/>
    <p:sldLayoutId id="2147484044" r:id="rId26"/>
    <p:sldLayoutId id="2147484046" r:id="rId27"/>
    <p:sldLayoutId id="2147484049" r:id="rId28"/>
    <p:sldLayoutId id="2147484050" r:id="rId29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02060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35.emf"/><Relationship Id="rId3" Type="http://schemas.openxmlformats.org/officeDocument/2006/relationships/image" Target="../media/image26.png"/><Relationship Id="rId7" Type="http://schemas.openxmlformats.org/officeDocument/2006/relationships/image" Target="../media/image20.emf"/><Relationship Id="rId12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emf"/><Relationship Id="rId11" Type="http://schemas.openxmlformats.org/officeDocument/2006/relationships/image" Target="../media/image33.emf"/><Relationship Id="rId5" Type="http://schemas.openxmlformats.org/officeDocument/2006/relationships/image" Target="../media/image29.emf"/><Relationship Id="rId10" Type="http://schemas.openxmlformats.org/officeDocument/2006/relationships/image" Target="../media/image25.png"/><Relationship Id="rId4" Type="http://schemas.openxmlformats.org/officeDocument/2006/relationships/image" Target="../media/image28.emf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0.emf"/><Relationship Id="rId3" Type="http://schemas.openxmlformats.org/officeDocument/2006/relationships/image" Target="../media/image38.png"/><Relationship Id="rId7" Type="http://schemas.openxmlformats.org/officeDocument/2006/relationships/image" Target="../media/image38.emf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emf"/><Relationship Id="rId11" Type="http://schemas.openxmlformats.org/officeDocument/2006/relationships/image" Target="../media/image30.emf"/><Relationship Id="rId5" Type="http://schemas.openxmlformats.org/officeDocument/2006/relationships/image" Target="../media/image20.emf"/><Relationship Id="rId10" Type="http://schemas.openxmlformats.org/officeDocument/2006/relationships/image" Target="../media/image25.png"/><Relationship Id="rId4" Type="http://schemas.openxmlformats.org/officeDocument/2006/relationships/image" Target="../media/image17.emf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1.xm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customXml" Target="../ink/ink2.xml"/><Relationship Id="rId4" Type="http://schemas.openxmlformats.org/officeDocument/2006/relationships/image" Target="../media/image7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emf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emf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.xml"/><Relationship Id="rId299" Type="http://schemas.openxmlformats.org/officeDocument/2006/relationships/image" Target="../media/image238.png"/><Relationship Id="rId21" Type="http://schemas.openxmlformats.org/officeDocument/2006/relationships/customXml" Target="../ink/ink12.xml"/><Relationship Id="rId63" Type="http://schemas.openxmlformats.org/officeDocument/2006/relationships/image" Target="../media/image122.png"/><Relationship Id="rId159" Type="http://schemas.openxmlformats.org/officeDocument/2006/relationships/customXml" Target="../ink/ink83.xml"/><Relationship Id="rId324" Type="http://schemas.openxmlformats.org/officeDocument/2006/relationships/customXml" Target="../ink/ink167.xml"/><Relationship Id="rId170" Type="http://schemas.openxmlformats.org/officeDocument/2006/relationships/image" Target="../media/image174.png"/><Relationship Id="rId226" Type="http://schemas.openxmlformats.org/officeDocument/2006/relationships/image" Target="../media/image202.png"/><Relationship Id="rId268" Type="http://schemas.openxmlformats.org/officeDocument/2006/relationships/image" Target="../media/image223.png"/><Relationship Id="rId32" Type="http://schemas.openxmlformats.org/officeDocument/2006/relationships/image" Target="../media/image107.png"/><Relationship Id="rId74" Type="http://schemas.openxmlformats.org/officeDocument/2006/relationships/customXml" Target="../ink/ink39.xml"/><Relationship Id="rId128" Type="http://schemas.openxmlformats.org/officeDocument/2006/relationships/image" Target="../media/image154.png"/><Relationship Id="rId335" Type="http://schemas.openxmlformats.org/officeDocument/2006/relationships/image" Target="../media/image255.png"/><Relationship Id="rId5" Type="http://schemas.openxmlformats.org/officeDocument/2006/relationships/customXml" Target="../ink/ink4.xml"/><Relationship Id="rId181" Type="http://schemas.openxmlformats.org/officeDocument/2006/relationships/customXml" Target="../ink/ink94.xml"/><Relationship Id="rId237" Type="http://schemas.openxmlformats.org/officeDocument/2006/relationships/customXml" Target="../ink/ink122.xml"/><Relationship Id="rId279" Type="http://schemas.openxmlformats.org/officeDocument/2006/relationships/customXml" Target="../ink/ink143.xml"/><Relationship Id="rId43" Type="http://schemas.openxmlformats.org/officeDocument/2006/relationships/customXml" Target="../ink/ink23.xml"/><Relationship Id="rId139" Type="http://schemas.openxmlformats.org/officeDocument/2006/relationships/customXml" Target="../ink/ink73.xml"/><Relationship Id="rId290" Type="http://schemas.openxmlformats.org/officeDocument/2006/relationships/customXml" Target="../ink/ink149.xml"/><Relationship Id="rId304" Type="http://schemas.openxmlformats.org/officeDocument/2006/relationships/image" Target="../media/image240.png"/><Relationship Id="rId346" Type="http://schemas.openxmlformats.org/officeDocument/2006/relationships/customXml" Target="../ink/ink178.xml"/><Relationship Id="rId85" Type="http://schemas.openxmlformats.org/officeDocument/2006/relationships/image" Target="../media/image133.png"/><Relationship Id="rId150" Type="http://schemas.openxmlformats.org/officeDocument/2006/relationships/image" Target="../media/image164.png"/><Relationship Id="rId192" Type="http://schemas.openxmlformats.org/officeDocument/2006/relationships/image" Target="../media/image185.png"/><Relationship Id="rId206" Type="http://schemas.openxmlformats.org/officeDocument/2006/relationships/image" Target="../media/image192.png"/><Relationship Id="rId248" Type="http://schemas.openxmlformats.org/officeDocument/2006/relationships/image" Target="../media/image213.png"/><Relationship Id="rId12" Type="http://schemas.openxmlformats.org/officeDocument/2006/relationships/image" Target="../media/image97.png"/><Relationship Id="rId108" Type="http://schemas.openxmlformats.org/officeDocument/2006/relationships/customXml" Target="../ink/ink56.xml"/><Relationship Id="rId315" Type="http://schemas.openxmlformats.org/officeDocument/2006/relationships/customXml" Target="../ink/ink162.xml"/><Relationship Id="rId357" Type="http://schemas.openxmlformats.org/officeDocument/2006/relationships/customXml" Target="../ink/ink184.xml"/><Relationship Id="rId54" Type="http://schemas.openxmlformats.org/officeDocument/2006/relationships/image" Target="../media/image118.png"/><Relationship Id="rId96" Type="http://schemas.openxmlformats.org/officeDocument/2006/relationships/customXml" Target="../ink/ink50.xml"/><Relationship Id="rId161" Type="http://schemas.openxmlformats.org/officeDocument/2006/relationships/customXml" Target="../ink/ink84.xml"/><Relationship Id="rId217" Type="http://schemas.openxmlformats.org/officeDocument/2006/relationships/customXml" Target="../ink/ink112.xml"/><Relationship Id="rId259" Type="http://schemas.openxmlformats.org/officeDocument/2006/relationships/customXml" Target="../ink/ink133.xml"/><Relationship Id="rId23" Type="http://schemas.openxmlformats.org/officeDocument/2006/relationships/customXml" Target="../ink/ink13.xml"/><Relationship Id="rId119" Type="http://schemas.openxmlformats.org/officeDocument/2006/relationships/customXml" Target="../ink/ink62.xml"/><Relationship Id="rId270" Type="http://schemas.openxmlformats.org/officeDocument/2006/relationships/image" Target="../media/image224.png"/><Relationship Id="rId326" Type="http://schemas.openxmlformats.org/officeDocument/2006/relationships/customXml" Target="../ink/ink168.xml"/><Relationship Id="rId65" Type="http://schemas.openxmlformats.org/officeDocument/2006/relationships/image" Target="../media/image123.png"/><Relationship Id="rId130" Type="http://schemas.openxmlformats.org/officeDocument/2006/relationships/customXml" Target="../ink/ink68.xml"/><Relationship Id="rId172" Type="http://schemas.openxmlformats.org/officeDocument/2006/relationships/image" Target="../media/image175.png"/><Relationship Id="rId228" Type="http://schemas.openxmlformats.org/officeDocument/2006/relationships/image" Target="../media/image203.png"/><Relationship Id="rId281" Type="http://schemas.openxmlformats.org/officeDocument/2006/relationships/image" Target="../media/image229.png"/><Relationship Id="rId337" Type="http://schemas.openxmlformats.org/officeDocument/2006/relationships/image" Target="../media/image256.png"/><Relationship Id="rId34" Type="http://schemas.openxmlformats.org/officeDocument/2006/relationships/image" Target="../media/image108.png"/><Relationship Id="rId76" Type="http://schemas.openxmlformats.org/officeDocument/2006/relationships/customXml" Target="../ink/ink40.xml"/><Relationship Id="rId141" Type="http://schemas.openxmlformats.org/officeDocument/2006/relationships/customXml" Target="../ink/ink74.xml"/><Relationship Id="rId7" Type="http://schemas.openxmlformats.org/officeDocument/2006/relationships/customXml" Target="../ink/ink5.xml"/><Relationship Id="rId183" Type="http://schemas.openxmlformats.org/officeDocument/2006/relationships/customXml" Target="../ink/ink95.xml"/><Relationship Id="rId239" Type="http://schemas.openxmlformats.org/officeDocument/2006/relationships/customXml" Target="../ink/ink123.xml"/><Relationship Id="rId250" Type="http://schemas.openxmlformats.org/officeDocument/2006/relationships/image" Target="../media/image214.png"/><Relationship Id="rId292" Type="http://schemas.openxmlformats.org/officeDocument/2006/relationships/customXml" Target="../ink/ink150.xml"/><Relationship Id="rId306" Type="http://schemas.openxmlformats.org/officeDocument/2006/relationships/image" Target="../media/image241.png"/><Relationship Id="rId45" Type="http://schemas.openxmlformats.org/officeDocument/2006/relationships/customXml" Target="../ink/ink24.xml"/><Relationship Id="rId87" Type="http://schemas.openxmlformats.org/officeDocument/2006/relationships/image" Target="../media/image134.png"/><Relationship Id="rId110" Type="http://schemas.openxmlformats.org/officeDocument/2006/relationships/image" Target="../media/image145.png"/><Relationship Id="rId348" Type="http://schemas.openxmlformats.org/officeDocument/2006/relationships/customXml" Target="../ink/ink179.xml"/><Relationship Id="rId152" Type="http://schemas.openxmlformats.org/officeDocument/2006/relationships/image" Target="../media/image165.png"/><Relationship Id="rId194" Type="http://schemas.openxmlformats.org/officeDocument/2006/relationships/image" Target="../media/image186.png"/><Relationship Id="rId208" Type="http://schemas.openxmlformats.org/officeDocument/2006/relationships/image" Target="../media/image193.png"/><Relationship Id="rId261" Type="http://schemas.openxmlformats.org/officeDocument/2006/relationships/customXml" Target="../ink/ink134.xml"/><Relationship Id="rId14" Type="http://schemas.openxmlformats.org/officeDocument/2006/relationships/image" Target="../media/image98.png"/><Relationship Id="rId56" Type="http://schemas.openxmlformats.org/officeDocument/2006/relationships/image" Target="../media/image119.png"/><Relationship Id="rId317" Type="http://schemas.openxmlformats.org/officeDocument/2006/relationships/image" Target="../media/image246.png"/><Relationship Id="rId359" Type="http://schemas.openxmlformats.org/officeDocument/2006/relationships/customXml" Target="../ink/ink185.xml"/><Relationship Id="rId98" Type="http://schemas.openxmlformats.org/officeDocument/2006/relationships/customXml" Target="../ink/ink51.xml"/><Relationship Id="rId121" Type="http://schemas.openxmlformats.org/officeDocument/2006/relationships/customXml" Target="../ink/ink63.xml"/><Relationship Id="rId163" Type="http://schemas.openxmlformats.org/officeDocument/2006/relationships/customXml" Target="../ink/ink85.xml"/><Relationship Id="rId219" Type="http://schemas.openxmlformats.org/officeDocument/2006/relationships/customXml" Target="../ink/ink113.xml"/><Relationship Id="rId230" Type="http://schemas.openxmlformats.org/officeDocument/2006/relationships/image" Target="../media/image204.png"/><Relationship Id="rId25" Type="http://schemas.openxmlformats.org/officeDocument/2006/relationships/customXml" Target="../ink/ink14.xml"/><Relationship Id="rId67" Type="http://schemas.openxmlformats.org/officeDocument/2006/relationships/image" Target="../media/image124.png"/><Relationship Id="rId272" Type="http://schemas.openxmlformats.org/officeDocument/2006/relationships/image" Target="../media/image225.png"/><Relationship Id="rId328" Type="http://schemas.openxmlformats.org/officeDocument/2006/relationships/customXml" Target="../ink/ink169.xml"/><Relationship Id="rId88" Type="http://schemas.openxmlformats.org/officeDocument/2006/relationships/customXml" Target="../ink/ink46.xml"/><Relationship Id="rId111" Type="http://schemas.openxmlformats.org/officeDocument/2006/relationships/customXml" Target="../ink/ink58.xml"/><Relationship Id="rId132" Type="http://schemas.openxmlformats.org/officeDocument/2006/relationships/customXml" Target="../ink/ink69.xml"/><Relationship Id="rId153" Type="http://schemas.openxmlformats.org/officeDocument/2006/relationships/customXml" Target="../ink/ink80.xml"/><Relationship Id="rId174" Type="http://schemas.openxmlformats.org/officeDocument/2006/relationships/image" Target="../media/image176.png"/><Relationship Id="rId195" Type="http://schemas.openxmlformats.org/officeDocument/2006/relationships/customXml" Target="../ink/ink101.xml"/><Relationship Id="rId209" Type="http://schemas.openxmlformats.org/officeDocument/2006/relationships/customXml" Target="../ink/ink108.xml"/><Relationship Id="rId360" Type="http://schemas.openxmlformats.org/officeDocument/2006/relationships/image" Target="../media/image267.png"/><Relationship Id="rId220" Type="http://schemas.openxmlformats.org/officeDocument/2006/relationships/image" Target="../media/image199.png"/><Relationship Id="rId241" Type="http://schemas.openxmlformats.org/officeDocument/2006/relationships/customXml" Target="../ink/ink124.xml"/><Relationship Id="rId15" Type="http://schemas.openxmlformats.org/officeDocument/2006/relationships/customXml" Target="../ink/ink9.xml"/><Relationship Id="rId36" Type="http://schemas.openxmlformats.org/officeDocument/2006/relationships/image" Target="../media/image109.png"/><Relationship Id="rId57" Type="http://schemas.openxmlformats.org/officeDocument/2006/relationships/customXml" Target="../ink/ink30.xml"/><Relationship Id="rId262" Type="http://schemas.openxmlformats.org/officeDocument/2006/relationships/image" Target="../media/image220.png"/><Relationship Id="rId283" Type="http://schemas.openxmlformats.org/officeDocument/2006/relationships/image" Target="../media/image230.png"/><Relationship Id="rId318" Type="http://schemas.openxmlformats.org/officeDocument/2006/relationships/customXml" Target="../ink/ink164.xml"/><Relationship Id="rId339" Type="http://schemas.openxmlformats.org/officeDocument/2006/relationships/image" Target="../media/image257.png"/><Relationship Id="rId78" Type="http://schemas.openxmlformats.org/officeDocument/2006/relationships/customXml" Target="../ink/ink41.xml"/><Relationship Id="rId99" Type="http://schemas.openxmlformats.org/officeDocument/2006/relationships/image" Target="../media/image140.png"/><Relationship Id="rId101" Type="http://schemas.openxmlformats.org/officeDocument/2006/relationships/image" Target="../media/image141.png"/><Relationship Id="rId122" Type="http://schemas.openxmlformats.org/officeDocument/2006/relationships/image" Target="../media/image151.png"/><Relationship Id="rId143" Type="http://schemas.openxmlformats.org/officeDocument/2006/relationships/customXml" Target="../ink/ink75.xml"/><Relationship Id="rId164" Type="http://schemas.openxmlformats.org/officeDocument/2006/relationships/image" Target="../media/image171.png"/><Relationship Id="rId185" Type="http://schemas.openxmlformats.org/officeDocument/2006/relationships/customXml" Target="../ink/ink96.xml"/><Relationship Id="rId350" Type="http://schemas.openxmlformats.org/officeDocument/2006/relationships/customXml" Target="../ink/ink180.xml"/><Relationship Id="rId9" Type="http://schemas.openxmlformats.org/officeDocument/2006/relationships/customXml" Target="../ink/ink6.xml"/><Relationship Id="rId210" Type="http://schemas.openxmlformats.org/officeDocument/2006/relationships/image" Target="../media/image194.png"/><Relationship Id="rId26" Type="http://schemas.openxmlformats.org/officeDocument/2006/relationships/image" Target="../media/image104.png"/><Relationship Id="rId231" Type="http://schemas.openxmlformats.org/officeDocument/2006/relationships/customXml" Target="../ink/ink119.xml"/><Relationship Id="rId252" Type="http://schemas.openxmlformats.org/officeDocument/2006/relationships/image" Target="../media/image215.png"/><Relationship Id="rId273" Type="http://schemas.openxmlformats.org/officeDocument/2006/relationships/customXml" Target="../ink/ink140.xml"/><Relationship Id="rId294" Type="http://schemas.openxmlformats.org/officeDocument/2006/relationships/customXml" Target="../ink/ink151.xml"/><Relationship Id="rId308" Type="http://schemas.openxmlformats.org/officeDocument/2006/relationships/image" Target="../media/image242.png"/><Relationship Id="rId329" Type="http://schemas.openxmlformats.org/officeDocument/2006/relationships/image" Target="../media/image252.png"/><Relationship Id="rId47" Type="http://schemas.openxmlformats.org/officeDocument/2006/relationships/customXml" Target="../ink/ink25.xml"/><Relationship Id="rId68" Type="http://schemas.openxmlformats.org/officeDocument/2006/relationships/customXml" Target="../ink/ink36.xml"/><Relationship Id="rId89" Type="http://schemas.openxmlformats.org/officeDocument/2006/relationships/image" Target="../media/image135.png"/><Relationship Id="rId112" Type="http://schemas.openxmlformats.org/officeDocument/2006/relationships/image" Target="../media/image146.png"/><Relationship Id="rId133" Type="http://schemas.openxmlformats.org/officeDocument/2006/relationships/image" Target="../media/image156.png"/><Relationship Id="rId154" Type="http://schemas.openxmlformats.org/officeDocument/2006/relationships/image" Target="../media/image166.png"/><Relationship Id="rId175" Type="http://schemas.openxmlformats.org/officeDocument/2006/relationships/customXml" Target="../ink/ink91.xml"/><Relationship Id="rId340" Type="http://schemas.openxmlformats.org/officeDocument/2006/relationships/customXml" Target="../ink/ink175.xml"/><Relationship Id="rId361" Type="http://schemas.openxmlformats.org/officeDocument/2006/relationships/customXml" Target="../ink/ink186.xml"/><Relationship Id="rId196" Type="http://schemas.openxmlformats.org/officeDocument/2006/relationships/image" Target="../media/image187.png"/><Relationship Id="rId200" Type="http://schemas.openxmlformats.org/officeDocument/2006/relationships/image" Target="../media/image189.png"/><Relationship Id="rId16" Type="http://schemas.openxmlformats.org/officeDocument/2006/relationships/image" Target="../media/image99.png"/><Relationship Id="rId221" Type="http://schemas.openxmlformats.org/officeDocument/2006/relationships/customXml" Target="../ink/ink114.xml"/><Relationship Id="rId242" Type="http://schemas.openxmlformats.org/officeDocument/2006/relationships/image" Target="../media/image210.png"/><Relationship Id="rId263" Type="http://schemas.openxmlformats.org/officeDocument/2006/relationships/customXml" Target="../ink/ink135.xml"/><Relationship Id="rId284" Type="http://schemas.openxmlformats.org/officeDocument/2006/relationships/customXml" Target="../ink/ink146.xml"/><Relationship Id="rId319" Type="http://schemas.openxmlformats.org/officeDocument/2006/relationships/image" Target="../media/image247.png"/><Relationship Id="rId37" Type="http://schemas.openxmlformats.org/officeDocument/2006/relationships/customXml" Target="../ink/ink20.xml"/><Relationship Id="rId58" Type="http://schemas.openxmlformats.org/officeDocument/2006/relationships/customXml" Target="../ink/ink31.xml"/><Relationship Id="rId79" Type="http://schemas.openxmlformats.org/officeDocument/2006/relationships/image" Target="../media/image130.png"/><Relationship Id="rId102" Type="http://schemas.openxmlformats.org/officeDocument/2006/relationships/customXml" Target="../ink/ink53.xml"/><Relationship Id="rId123" Type="http://schemas.openxmlformats.org/officeDocument/2006/relationships/customXml" Target="../ink/ink64.xml"/><Relationship Id="rId144" Type="http://schemas.openxmlformats.org/officeDocument/2006/relationships/image" Target="../media/image161.png"/><Relationship Id="rId330" Type="http://schemas.openxmlformats.org/officeDocument/2006/relationships/customXml" Target="../ink/ink170.xml"/><Relationship Id="rId90" Type="http://schemas.openxmlformats.org/officeDocument/2006/relationships/customXml" Target="../ink/ink47.xml"/><Relationship Id="rId165" Type="http://schemas.openxmlformats.org/officeDocument/2006/relationships/customXml" Target="../ink/ink86.xml"/><Relationship Id="rId186" Type="http://schemas.openxmlformats.org/officeDocument/2006/relationships/image" Target="../media/image182.png"/><Relationship Id="rId351" Type="http://schemas.openxmlformats.org/officeDocument/2006/relationships/image" Target="../media/image263.png"/><Relationship Id="rId211" Type="http://schemas.openxmlformats.org/officeDocument/2006/relationships/customXml" Target="../ink/ink109.xml"/><Relationship Id="rId232" Type="http://schemas.openxmlformats.org/officeDocument/2006/relationships/image" Target="../media/image205.png"/><Relationship Id="rId253" Type="http://schemas.openxmlformats.org/officeDocument/2006/relationships/customXml" Target="../ink/ink130.xml"/><Relationship Id="rId274" Type="http://schemas.openxmlformats.org/officeDocument/2006/relationships/image" Target="../media/image226.png"/><Relationship Id="rId295" Type="http://schemas.openxmlformats.org/officeDocument/2006/relationships/image" Target="../media/image236.png"/><Relationship Id="rId309" Type="http://schemas.openxmlformats.org/officeDocument/2006/relationships/customXml" Target="../ink/ink159.xml"/><Relationship Id="rId27" Type="http://schemas.openxmlformats.org/officeDocument/2006/relationships/customXml" Target="../ink/ink15.xml"/><Relationship Id="rId48" Type="http://schemas.openxmlformats.org/officeDocument/2006/relationships/image" Target="../media/image115.png"/><Relationship Id="rId69" Type="http://schemas.openxmlformats.org/officeDocument/2006/relationships/image" Target="../media/image125.png"/><Relationship Id="rId113" Type="http://schemas.openxmlformats.org/officeDocument/2006/relationships/customXml" Target="../ink/ink59.xml"/><Relationship Id="rId134" Type="http://schemas.openxmlformats.org/officeDocument/2006/relationships/customXml" Target="../ink/ink70.xml"/><Relationship Id="rId320" Type="http://schemas.openxmlformats.org/officeDocument/2006/relationships/customXml" Target="../ink/ink165.xml"/><Relationship Id="rId80" Type="http://schemas.openxmlformats.org/officeDocument/2006/relationships/customXml" Target="../ink/ink42.xml"/><Relationship Id="rId155" Type="http://schemas.openxmlformats.org/officeDocument/2006/relationships/customXml" Target="../ink/ink81.xml"/><Relationship Id="rId176" Type="http://schemas.openxmlformats.org/officeDocument/2006/relationships/image" Target="../media/image177.png"/><Relationship Id="rId197" Type="http://schemas.openxmlformats.org/officeDocument/2006/relationships/customXml" Target="../ink/ink102.xml"/><Relationship Id="rId341" Type="http://schemas.openxmlformats.org/officeDocument/2006/relationships/image" Target="../media/image258.png"/><Relationship Id="rId362" Type="http://schemas.openxmlformats.org/officeDocument/2006/relationships/image" Target="../media/image268.png"/><Relationship Id="rId201" Type="http://schemas.openxmlformats.org/officeDocument/2006/relationships/customXml" Target="../ink/ink104.xml"/><Relationship Id="rId222" Type="http://schemas.openxmlformats.org/officeDocument/2006/relationships/image" Target="../media/image200.png"/><Relationship Id="rId243" Type="http://schemas.openxmlformats.org/officeDocument/2006/relationships/customXml" Target="../ink/ink125.xml"/><Relationship Id="rId264" Type="http://schemas.openxmlformats.org/officeDocument/2006/relationships/image" Target="../media/image221.png"/><Relationship Id="rId285" Type="http://schemas.openxmlformats.org/officeDocument/2006/relationships/image" Target="../media/image231.png"/><Relationship Id="rId17" Type="http://schemas.openxmlformats.org/officeDocument/2006/relationships/customXml" Target="../ink/ink10.xml"/><Relationship Id="rId38" Type="http://schemas.openxmlformats.org/officeDocument/2006/relationships/image" Target="../media/image110.png"/><Relationship Id="rId59" Type="http://schemas.openxmlformats.org/officeDocument/2006/relationships/image" Target="../media/image120.png"/><Relationship Id="rId103" Type="http://schemas.openxmlformats.org/officeDocument/2006/relationships/image" Target="../media/image142.png"/><Relationship Id="rId124" Type="http://schemas.openxmlformats.org/officeDocument/2006/relationships/image" Target="../media/image152.png"/><Relationship Id="rId310" Type="http://schemas.openxmlformats.org/officeDocument/2006/relationships/image" Target="../media/image243.png"/><Relationship Id="rId70" Type="http://schemas.openxmlformats.org/officeDocument/2006/relationships/customXml" Target="../ink/ink37.xml"/><Relationship Id="rId91" Type="http://schemas.openxmlformats.org/officeDocument/2006/relationships/image" Target="../media/image136.png"/><Relationship Id="rId145" Type="http://schemas.openxmlformats.org/officeDocument/2006/relationships/customXml" Target="../ink/ink76.xml"/><Relationship Id="rId166" Type="http://schemas.openxmlformats.org/officeDocument/2006/relationships/image" Target="../media/image172.png"/><Relationship Id="rId187" Type="http://schemas.openxmlformats.org/officeDocument/2006/relationships/customXml" Target="../ink/ink97.xml"/><Relationship Id="rId331" Type="http://schemas.openxmlformats.org/officeDocument/2006/relationships/image" Target="../media/image253.png"/><Relationship Id="rId352" Type="http://schemas.openxmlformats.org/officeDocument/2006/relationships/customXml" Target="../ink/ink18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95.png"/><Relationship Id="rId233" Type="http://schemas.openxmlformats.org/officeDocument/2006/relationships/customXml" Target="../ink/ink120.xml"/><Relationship Id="rId254" Type="http://schemas.openxmlformats.org/officeDocument/2006/relationships/image" Target="../media/image216.png"/><Relationship Id="rId28" Type="http://schemas.openxmlformats.org/officeDocument/2006/relationships/image" Target="../media/image105.png"/><Relationship Id="rId49" Type="http://schemas.openxmlformats.org/officeDocument/2006/relationships/customXml" Target="../ink/ink26.xml"/><Relationship Id="rId114" Type="http://schemas.openxmlformats.org/officeDocument/2006/relationships/image" Target="../media/image147.png"/><Relationship Id="rId275" Type="http://schemas.openxmlformats.org/officeDocument/2006/relationships/customXml" Target="../ink/ink141.xml"/><Relationship Id="rId296" Type="http://schemas.openxmlformats.org/officeDocument/2006/relationships/customXml" Target="../ink/ink152.xml"/><Relationship Id="rId300" Type="http://schemas.openxmlformats.org/officeDocument/2006/relationships/customXml" Target="../ink/ink154.xml"/><Relationship Id="rId60" Type="http://schemas.openxmlformats.org/officeDocument/2006/relationships/customXml" Target="../ink/ink32.xml"/><Relationship Id="rId81" Type="http://schemas.openxmlformats.org/officeDocument/2006/relationships/image" Target="../media/image131.png"/><Relationship Id="rId135" Type="http://schemas.openxmlformats.org/officeDocument/2006/relationships/image" Target="../media/image157.png"/><Relationship Id="rId156" Type="http://schemas.openxmlformats.org/officeDocument/2006/relationships/image" Target="../media/image167.png"/><Relationship Id="rId177" Type="http://schemas.openxmlformats.org/officeDocument/2006/relationships/customXml" Target="../ink/ink92.xml"/><Relationship Id="rId198" Type="http://schemas.openxmlformats.org/officeDocument/2006/relationships/image" Target="../media/image188.png"/><Relationship Id="rId321" Type="http://schemas.openxmlformats.org/officeDocument/2006/relationships/image" Target="../media/image248.png"/><Relationship Id="rId342" Type="http://schemas.openxmlformats.org/officeDocument/2006/relationships/customXml" Target="../ink/ink176.xml"/><Relationship Id="rId202" Type="http://schemas.openxmlformats.org/officeDocument/2006/relationships/image" Target="../media/image190.png"/><Relationship Id="rId223" Type="http://schemas.openxmlformats.org/officeDocument/2006/relationships/customXml" Target="../ink/ink115.xml"/><Relationship Id="rId244" Type="http://schemas.openxmlformats.org/officeDocument/2006/relationships/image" Target="../media/image211.png"/><Relationship Id="rId18" Type="http://schemas.openxmlformats.org/officeDocument/2006/relationships/image" Target="../media/image100.png"/><Relationship Id="rId39" Type="http://schemas.openxmlformats.org/officeDocument/2006/relationships/customXml" Target="../ink/ink21.xml"/><Relationship Id="rId265" Type="http://schemas.openxmlformats.org/officeDocument/2006/relationships/customXml" Target="../ink/ink136.xml"/><Relationship Id="rId286" Type="http://schemas.openxmlformats.org/officeDocument/2006/relationships/customXml" Target="../ink/ink147.xml"/><Relationship Id="rId50" Type="http://schemas.openxmlformats.org/officeDocument/2006/relationships/image" Target="../media/image116.png"/><Relationship Id="rId104" Type="http://schemas.openxmlformats.org/officeDocument/2006/relationships/customXml" Target="../ink/ink54.xml"/><Relationship Id="rId125" Type="http://schemas.openxmlformats.org/officeDocument/2006/relationships/customXml" Target="../ink/ink65.xml"/><Relationship Id="rId146" Type="http://schemas.openxmlformats.org/officeDocument/2006/relationships/image" Target="../media/image162.png"/><Relationship Id="rId167" Type="http://schemas.openxmlformats.org/officeDocument/2006/relationships/customXml" Target="../ink/ink87.xml"/><Relationship Id="rId188" Type="http://schemas.openxmlformats.org/officeDocument/2006/relationships/image" Target="../media/image183.png"/><Relationship Id="rId311" Type="http://schemas.openxmlformats.org/officeDocument/2006/relationships/customXml" Target="../ink/ink160.xml"/><Relationship Id="rId332" Type="http://schemas.openxmlformats.org/officeDocument/2006/relationships/customXml" Target="../ink/ink171.xml"/><Relationship Id="rId353" Type="http://schemas.openxmlformats.org/officeDocument/2006/relationships/image" Target="../media/image264.png"/><Relationship Id="rId71" Type="http://schemas.openxmlformats.org/officeDocument/2006/relationships/image" Target="../media/image126.png"/><Relationship Id="rId92" Type="http://schemas.openxmlformats.org/officeDocument/2006/relationships/customXml" Target="../ink/ink48.xml"/><Relationship Id="rId213" Type="http://schemas.openxmlformats.org/officeDocument/2006/relationships/customXml" Target="../ink/ink110.xml"/><Relationship Id="rId234" Type="http://schemas.openxmlformats.org/officeDocument/2006/relationships/image" Target="../media/image206.png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16.xml"/><Relationship Id="rId255" Type="http://schemas.openxmlformats.org/officeDocument/2006/relationships/customXml" Target="../ink/ink131.xml"/><Relationship Id="rId276" Type="http://schemas.openxmlformats.org/officeDocument/2006/relationships/image" Target="../media/image227.png"/><Relationship Id="rId297" Type="http://schemas.openxmlformats.org/officeDocument/2006/relationships/image" Target="../media/image237.png"/><Relationship Id="rId40" Type="http://schemas.openxmlformats.org/officeDocument/2006/relationships/image" Target="../media/image111.png"/><Relationship Id="rId115" Type="http://schemas.openxmlformats.org/officeDocument/2006/relationships/customXml" Target="../ink/ink60.xml"/><Relationship Id="rId136" Type="http://schemas.openxmlformats.org/officeDocument/2006/relationships/customXml" Target="../ink/ink71.xml"/><Relationship Id="rId157" Type="http://schemas.openxmlformats.org/officeDocument/2006/relationships/customXml" Target="../ink/ink82.xml"/><Relationship Id="rId178" Type="http://schemas.openxmlformats.org/officeDocument/2006/relationships/image" Target="../media/image178.png"/><Relationship Id="rId301" Type="http://schemas.openxmlformats.org/officeDocument/2006/relationships/customXml" Target="../ink/ink155.xml"/><Relationship Id="rId322" Type="http://schemas.openxmlformats.org/officeDocument/2006/relationships/customXml" Target="../ink/ink166.xml"/><Relationship Id="rId343" Type="http://schemas.openxmlformats.org/officeDocument/2006/relationships/image" Target="../media/image259.png"/><Relationship Id="rId61" Type="http://schemas.openxmlformats.org/officeDocument/2006/relationships/image" Target="../media/image121.png"/><Relationship Id="rId82" Type="http://schemas.openxmlformats.org/officeDocument/2006/relationships/customXml" Target="../ink/ink43.xml"/><Relationship Id="rId199" Type="http://schemas.openxmlformats.org/officeDocument/2006/relationships/customXml" Target="../ink/ink103.xml"/><Relationship Id="rId203" Type="http://schemas.openxmlformats.org/officeDocument/2006/relationships/customXml" Target="../ink/ink105.xml"/><Relationship Id="rId19" Type="http://schemas.openxmlformats.org/officeDocument/2006/relationships/customXml" Target="../ink/ink11.xml"/><Relationship Id="rId224" Type="http://schemas.openxmlformats.org/officeDocument/2006/relationships/image" Target="../media/image201.png"/><Relationship Id="rId245" Type="http://schemas.openxmlformats.org/officeDocument/2006/relationships/customXml" Target="../ink/ink126.xml"/><Relationship Id="rId266" Type="http://schemas.openxmlformats.org/officeDocument/2006/relationships/image" Target="../media/image222.png"/><Relationship Id="rId287" Type="http://schemas.openxmlformats.org/officeDocument/2006/relationships/image" Target="../media/image232.png"/><Relationship Id="rId30" Type="http://schemas.openxmlformats.org/officeDocument/2006/relationships/image" Target="../media/image106.png"/><Relationship Id="rId105" Type="http://schemas.openxmlformats.org/officeDocument/2006/relationships/image" Target="../media/image143.png"/><Relationship Id="rId126" Type="http://schemas.openxmlformats.org/officeDocument/2006/relationships/image" Target="../media/image153.png"/><Relationship Id="rId147" Type="http://schemas.openxmlformats.org/officeDocument/2006/relationships/customXml" Target="../ink/ink77.xml"/><Relationship Id="rId168" Type="http://schemas.openxmlformats.org/officeDocument/2006/relationships/image" Target="../media/image173.png"/><Relationship Id="rId312" Type="http://schemas.openxmlformats.org/officeDocument/2006/relationships/image" Target="../media/image244.png"/><Relationship Id="rId333" Type="http://schemas.openxmlformats.org/officeDocument/2006/relationships/image" Target="../media/image254.png"/><Relationship Id="rId354" Type="http://schemas.openxmlformats.org/officeDocument/2006/relationships/customXml" Target="../ink/ink182.xml"/><Relationship Id="rId51" Type="http://schemas.openxmlformats.org/officeDocument/2006/relationships/customXml" Target="../ink/ink27.xml"/><Relationship Id="rId72" Type="http://schemas.openxmlformats.org/officeDocument/2006/relationships/customXml" Target="../ink/ink38.xml"/><Relationship Id="rId93" Type="http://schemas.openxmlformats.org/officeDocument/2006/relationships/image" Target="../media/image137.png"/><Relationship Id="rId189" Type="http://schemas.openxmlformats.org/officeDocument/2006/relationships/customXml" Target="../ink/ink98.xml"/><Relationship Id="rId3" Type="http://schemas.openxmlformats.org/officeDocument/2006/relationships/customXml" Target="../ink/ink3.xml"/><Relationship Id="rId214" Type="http://schemas.openxmlformats.org/officeDocument/2006/relationships/image" Target="../media/image196.png"/><Relationship Id="rId235" Type="http://schemas.openxmlformats.org/officeDocument/2006/relationships/customXml" Target="../ink/ink121.xml"/><Relationship Id="rId256" Type="http://schemas.openxmlformats.org/officeDocument/2006/relationships/image" Target="../media/image217.png"/><Relationship Id="rId277" Type="http://schemas.openxmlformats.org/officeDocument/2006/relationships/customXml" Target="../ink/ink142.xml"/><Relationship Id="rId298" Type="http://schemas.openxmlformats.org/officeDocument/2006/relationships/customXml" Target="../ink/ink153.xml"/><Relationship Id="rId116" Type="http://schemas.openxmlformats.org/officeDocument/2006/relationships/image" Target="../media/image148.png"/><Relationship Id="rId137" Type="http://schemas.openxmlformats.org/officeDocument/2006/relationships/customXml" Target="../ink/ink72.xml"/><Relationship Id="rId158" Type="http://schemas.openxmlformats.org/officeDocument/2006/relationships/image" Target="../media/image168.png"/><Relationship Id="rId302" Type="http://schemas.openxmlformats.org/officeDocument/2006/relationships/image" Target="../media/image239.png"/><Relationship Id="rId323" Type="http://schemas.openxmlformats.org/officeDocument/2006/relationships/image" Target="../media/image249.png"/><Relationship Id="rId344" Type="http://schemas.openxmlformats.org/officeDocument/2006/relationships/customXml" Target="../ink/ink177.xml"/><Relationship Id="rId20" Type="http://schemas.openxmlformats.org/officeDocument/2006/relationships/image" Target="../media/image101.png"/><Relationship Id="rId41" Type="http://schemas.openxmlformats.org/officeDocument/2006/relationships/customXml" Target="../ink/ink22.xml"/><Relationship Id="rId62" Type="http://schemas.openxmlformats.org/officeDocument/2006/relationships/customXml" Target="../ink/ink33.xml"/><Relationship Id="rId83" Type="http://schemas.openxmlformats.org/officeDocument/2006/relationships/image" Target="../media/image132.png"/><Relationship Id="rId179" Type="http://schemas.openxmlformats.org/officeDocument/2006/relationships/customXml" Target="../ink/ink93.xml"/><Relationship Id="rId190" Type="http://schemas.openxmlformats.org/officeDocument/2006/relationships/image" Target="../media/image184.png"/><Relationship Id="rId204" Type="http://schemas.openxmlformats.org/officeDocument/2006/relationships/image" Target="../media/image191.png"/><Relationship Id="rId225" Type="http://schemas.openxmlformats.org/officeDocument/2006/relationships/customXml" Target="../ink/ink116.xml"/><Relationship Id="rId246" Type="http://schemas.openxmlformats.org/officeDocument/2006/relationships/image" Target="../media/image212.png"/><Relationship Id="rId267" Type="http://schemas.openxmlformats.org/officeDocument/2006/relationships/customXml" Target="../ink/ink137.xml"/><Relationship Id="rId288" Type="http://schemas.openxmlformats.org/officeDocument/2006/relationships/customXml" Target="../ink/ink148.xml"/><Relationship Id="rId106" Type="http://schemas.openxmlformats.org/officeDocument/2006/relationships/customXml" Target="../ink/ink55.xml"/><Relationship Id="rId127" Type="http://schemas.openxmlformats.org/officeDocument/2006/relationships/customXml" Target="../ink/ink66.xml"/><Relationship Id="rId313" Type="http://schemas.openxmlformats.org/officeDocument/2006/relationships/customXml" Target="../ink/ink161.xml"/><Relationship Id="rId10" Type="http://schemas.openxmlformats.org/officeDocument/2006/relationships/image" Target="../media/image96.png"/><Relationship Id="rId31" Type="http://schemas.openxmlformats.org/officeDocument/2006/relationships/customXml" Target="../ink/ink17.xml"/><Relationship Id="rId52" Type="http://schemas.openxmlformats.org/officeDocument/2006/relationships/image" Target="../media/image117.png"/><Relationship Id="rId73" Type="http://schemas.openxmlformats.org/officeDocument/2006/relationships/image" Target="../media/image127.png"/><Relationship Id="rId94" Type="http://schemas.openxmlformats.org/officeDocument/2006/relationships/customXml" Target="../ink/ink49.xml"/><Relationship Id="rId148" Type="http://schemas.openxmlformats.org/officeDocument/2006/relationships/image" Target="../media/image163.png"/><Relationship Id="rId169" Type="http://schemas.openxmlformats.org/officeDocument/2006/relationships/customXml" Target="../ink/ink88.xml"/><Relationship Id="rId334" Type="http://schemas.openxmlformats.org/officeDocument/2006/relationships/customXml" Target="../ink/ink172.xml"/><Relationship Id="rId355" Type="http://schemas.openxmlformats.org/officeDocument/2006/relationships/customXml" Target="../ink/ink183.xml"/><Relationship Id="rId4" Type="http://schemas.openxmlformats.org/officeDocument/2006/relationships/image" Target="../media/image93.png"/><Relationship Id="rId180" Type="http://schemas.openxmlformats.org/officeDocument/2006/relationships/image" Target="../media/image179.png"/><Relationship Id="rId215" Type="http://schemas.openxmlformats.org/officeDocument/2006/relationships/customXml" Target="../ink/ink111.xml"/><Relationship Id="rId236" Type="http://schemas.openxmlformats.org/officeDocument/2006/relationships/image" Target="../media/image207.png"/><Relationship Id="rId257" Type="http://schemas.openxmlformats.org/officeDocument/2006/relationships/customXml" Target="../ink/ink132.xml"/><Relationship Id="rId278" Type="http://schemas.openxmlformats.org/officeDocument/2006/relationships/image" Target="../media/image228.png"/><Relationship Id="rId303" Type="http://schemas.openxmlformats.org/officeDocument/2006/relationships/customXml" Target="../ink/ink156.xml"/><Relationship Id="rId42" Type="http://schemas.openxmlformats.org/officeDocument/2006/relationships/image" Target="../media/image112.png"/><Relationship Id="rId84" Type="http://schemas.openxmlformats.org/officeDocument/2006/relationships/customXml" Target="../ink/ink44.xml"/><Relationship Id="rId138" Type="http://schemas.openxmlformats.org/officeDocument/2006/relationships/image" Target="../media/image158.png"/><Relationship Id="rId345" Type="http://schemas.openxmlformats.org/officeDocument/2006/relationships/image" Target="../media/image260.png"/><Relationship Id="rId191" Type="http://schemas.openxmlformats.org/officeDocument/2006/relationships/customXml" Target="../ink/ink99.xml"/><Relationship Id="rId205" Type="http://schemas.openxmlformats.org/officeDocument/2006/relationships/customXml" Target="../ink/ink106.xml"/><Relationship Id="rId247" Type="http://schemas.openxmlformats.org/officeDocument/2006/relationships/customXml" Target="../ink/ink127.xml"/><Relationship Id="rId107" Type="http://schemas.openxmlformats.org/officeDocument/2006/relationships/image" Target="../media/image144.png"/><Relationship Id="rId289" Type="http://schemas.openxmlformats.org/officeDocument/2006/relationships/image" Target="../media/image233.png"/><Relationship Id="rId11" Type="http://schemas.openxmlformats.org/officeDocument/2006/relationships/customXml" Target="../ink/ink7.xml"/><Relationship Id="rId53" Type="http://schemas.openxmlformats.org/officeDocument/2006/relationships/customXml" Target="../ink/ink28.xml"/><Relationship Id="rId149" Type="http://schemas.openxmlformats.org/officeDocument/2006/relationships/customXml" Target="../ink/ink78.xml"/><Relationship Id="rId314" Type="http://schemas.openxmlformats.org/officeDocument/2006/relationships/image" Target="../media/image245.png"/><Relationship Id="rId356" Type="http://schemas.openxmlformats.org/officeDocument/2006/relationships/image" Target="../media/image265.png"/><Relationship Id="rId95" Type="http://schemas.openxmlformats.org/officeDocument/2006/relationships/image" Target="../media/image138.png"/><Relationship Id="rId160" Type="http://schemas.openxmlformats.org/officeDocument/2006/relationships/image" Target="../media/image169.png"/><Relationship Id="rId216" Type="http://schemas.openxmlformats.org/officeDocument/2006/relationships/image" Target="../media/image197.png"/><Relationship Id="rId258" Type="http://schemas.openxmlformats.org/officeDocument/2006/relationships/image" Target="../media/image218.png"/><Relationship Id="rId22" Type="http://schemas.openxmlformats.org/officeDocument/2006/relationships/image" Target="../media/image102.png"/><Relationship Id="rId64" Type="http://schemas.openxmlformats.org/officeDocument/2006/relationships/customXml" Target="../ink/ink34.xml"/><Relationship Id="rId118" Type="http://schemas.openxmlformats.org/officeDocument/2006/relationships/image" Target="../media/image149.png"/><Relationship Id="rId325" Type="http://schemas.openxmlformats.org/officeDocument/2006/relationships/image" Target="../media/image250.png"/><Relationship Id="rId171" Type="http://schemas.openxmlformats.org/officeDocument/2006/relationships/customXml" Target="../ink/ink89.xml"/><Relationship Id="rId227" Type="http://schemas.openxmlformats.org/officeDocument/2006/relationships/customXml" Target="../ink/ink117.xml"/><Relationship Id="rId269" Type="http://schemas.openxmlformats.org/officeDocument/2006/relationships/customXml" Target="../ink/ink138.xml"/><Relationship Id="rId33" Type="http://schemas.openxmlformats.org/officeDocument/2006/relationships/customXml" Target="../ink/ink18.xml"/><Relationship Id="rId129" Type="http://schemas.openxmlformats.org/officeDocument/2006/relationships/customXml" Target="../ink/ink67.xml"/><Relationship Id="rId280" Type="http://schemas.openxmlformats.org/officeDocument/2006/relationships/customXml" Target="../ink/ink144.xml"/><Relationship Id="rId336" Type="http://schemas.openxmlformats.org/officeDocument/2006/relationships/customXml" Target="../ink/ink173.xml"/><Relationship Id="rId75" Type="http://schemas.openxmlformats.org/officeDocument/2006/relationships/image" Target="../media/image128.png"/><Relationship Id="rId140" Type="http://schemas.openxmlformats.org/officeDocument/2006/relationships/image" Target="../media/image159.png"/><Relationship Id="rId182" Type="http://schemas.openxmlformats.org/officeDocument/2006/relationships/image" Target="../media/image180.png"/><Relationship Id="rId6" Type="http://schemas.openxmlformats.org/officeDocument/2006/relationships/image" Target="../media/image94.png"/><Relationship Id="rId238" Type="http://schemas.openxmlformats.org/officeDocument/2006/relationships/image" Target="../media/image208.png"/><Relationship Id="rId291" Type="http://schemas.openxmlformats.org/officeDocument/2006/relationships/image" Target="../media/image234.png"/><Relationship Id="rId305" Type="http://schemas.openxmlformats.org/officeDocument/2006/relationships/customXml" Target="../ink/ink157.xml"/><Relationship Id="rId347" Type="http://schemas.openxmlformats.org/officeDocument/2006/relationships/image" Target="../media/image261.png"/><Relationship Id="rId44" Type="http://schemas.openxmlformats.org/officeDocument/2006/relationships/image" Target="../media/image113.png"/><Relationship Id="rId86" Type="http://schemas.openxmlformats.org/officeDocument/2006/relationships/customXml" Target="../ink/ink45.xml"/><Relationship Id="rId151" Type="http://schemas.openxmlformats.org/officeDocument/2006/relationships/customXml" Target="../ink/ink79.xml"/><Relationship Id="rId193" Type="http://schemas.openxmlformats.org/officeDocument/2006/relationships/customXml" Target="../ink/ink100.xml"/><Relationship Id="rId207" Type="http://schemas.openxmlformats.org/officeDocument/2006/relationships/customXml" Target="../ink/ink107.xml"/><Relationship Id="rId249" Type="http://schemas.openxmlformats.org/officeDocument/2006/relationships/customXml" Target="../ink/ink128.xml"/><Relationship Id="rId13" Type="http://schemas.openxmlformats.org/officeDocument/2006/relationships/customXml" Target="../ink/ink8.xml"/><Relationship Id="rId109" Type="http://schemas.openxmlformats.org/officeDocument/2006/relationships/customXml" Target="../ink/ink57.xml"/><Relationship Id="rId260" Type="http://schemas.openxmlformats.org/officeDocument/2006/relationships/image" Target="../media/image219.png"/><Relationship Id="rId316" Type="http://schemas.openxmlformats.org/officeDocument/2006/relationships/customXml" Target="../ink/ink163.xml"/><Relationship Id="rId55" Type="http://schemas.openxmlformats.org/officeDocument/2006/relationships/customXml" Target="../ink/ink29.xml"/><Relationship Id="rId97" Type="http://schemas.openxmlformats.org/officeDocument/2006/relationships/image" Target="../media/image139.png"/><Relationship Id="rId120" Type="http://schemas.openxmlformats.org/officeDocument/2006/relationships/image" Target="../media/image150.png"/><Relationship Id="rId358" Type="http://schemas.openxmlformats.org/officeDocument/2006/relationships/image" Target="../media/image266.png"/><Relationship Id="rId162" Type="http://schemas.openxmlformats.org/officeDocument/2006/relationships/image" Target="../media/image170.png"/><Relationship Id="rId218" Type="http://schemas.openxmlformats.org/officeDocument/2006/relationships/image" Target="../media/image198.png"/><Relationship Id="rId271" Type="http://schemas.openxmlformats.org/officeDocument/2006/relationships/customXml" Target="../ink/ink139.xml"/><Relationship Id="rId24" Type="http://schemas.openxmlformats.org/officeDocument/2006/relationships/image" Target="../media/image103.png"/><Relationship Id="rId66" Type="http://schemas.openxmlformats.org/officeDocument/2006/relationships/customXml" Target="../ink/ink35.xml"/><Relationship Id="rId131" Type="http://schemas.openxmlformats.org/officeDocument/2006/relationships/image" Target="../media/image155.png"/><Relationship Id="rId327" Type="http://schemas.openxmlformats.org/officeDocument/2006/relationships/image" Target="../media/image251.png"/><Relationship Id="rId173" Type="http://schemas.openxmlformats.org/officeDocument/2006/relationships/customXml" Target="../ink/ink90.xml"/><Relationship Id="rId229" Type="http://schemas.openxmlformats.org/officeDocument/2006/relationships/customXml" Target="../ink/ink118.xml"/><Relationship Id="rId240" Type="http://schemas.openxmlformats.org/officeDocument/2006/relationships/image" Target="../media/image209.png"/><Relationship Id="rId35" Type="http://schemas.openxmlformats.org/officeDocument/2006/relationships/customXml" Target="../ink/ink19.xml"/><Relationship Id="rId77" Type="http://schemas.openxmlformats.org/officeDocument/2006/relationships/image" Target="../media/image129.png"/><Relationship Id="rId100" Type="http://schemas.openxmlformats.org/officeDocument/2006/relationships/customXml" Target="../ink/ink52.xml"/><Relationship Id="rId282" Type="http://schemas.openxmlformats.org/officeDocument/2006/relationships/customXml" Target="../ink/ink145.xml"/><Relationship Id="rId338" Type="http://schemas.openxmlformats.org/officeDocument/2006/relationships/customXml" Target="../ink/ink174.xml"/><Relationship Id="rId8" Type="http://schemas.openxmlformats.org/officeDocument/2006/relationships/image" Target="../media/image95.png"/><Relationship Id="rId142" Type="http://schemas.openxmlformats.org/officeDocument/2006/relationships/image" Target="../media/image160.png"/><Relationship Id="rId184" Type="http://schemas.openxmlformats.org/officeDocument/2006/relationships/image" Target="../media/image181.png"/><Relationship Id="rId251" Type="http://schemas.openxmlformats.org/officeDocument/2006/relationships/customXml" Target="../ink/ink129.xml"/><Relationship Id="rId46" Type="http://schemas.openxmlformats.org/officeDocument/2006/relationships/image" Target="../media/image114.png"/><Relationship Id="rId293" Type="http://schemas.openxmlformats.org/officeDocument/2006/relationships/image" Target="../media/image235.png"/><Relationship Id="rId307" Type="http://schemas.openxmlformats.org/officeDocument/2006/relationships/customXml" Target="../ink/ink158.xml"/><Relationship Id="rId349" Type="http://schemas.openxmlformats.org/officeDocument/2006/relationships/image" Target="../media/image262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5.xml"/><Relationship Id="rId21" Type="http://schemas.openxmlformats.org/officeDocument/2006/relationships/customXml" Target="../ink/ink196.xml"/><Relationship Id="rId324" Type="http://schemas.openxmlformats.org/officeDocument/2006/relationships/image" Target="../media/image401.png"/><Relationship Id="rId531" Type="http://schemas.openxmlformats.org/officeDocument/2006/relationships/customXml" Target="../ink/ink456.xml"/><Relationship Id="rId170" Type="http://schemas.openxmlformats.org/officeDocument/2006/relationships/image" Target="../media/image337.png"/><Relationship Id="rId268" Type="http://schemas.openxmlformats.org/officeDocument/2006/relationships/customXml" Target="../ink/ink322.xml"/><Relationship Id="rId475" Type="http://schemas.openxmlformats.org/officeDocument/2006/relationships/customXml" Target="../ink/ink428.xml"/><Relationship Id="rId32" Type="http://schemas.openxmlformats.org/officeDocument/2006/relationships/image" Target="../media/image282.png"/><Relationship Id="rId128" Type="http://schemas.openxmlformats.org/officeDocument/2006/relationships/image" Target="../media/image154.png"/><Relationship Id="rId335" Type="http://schemas.openxmlformats.org/officeDocument/2006/relationships/customXml" Target="../ink/ink357.xml"/><Relationship Id="rId542" Type="http://schemas.openxmlformats.org/officeDocument/2006/relationships/image" Target="../media/image506.png"/><Relationship Id="rId181" Type="http://schemas.openxmlformats.org/officeDocument/2006/relationships/customXml" Target="../ink/ink278.xml"/><Relationship Id="rId402" Type="http://schemas.openxmlformats.org/officeDocument/2006/relationships/image" Target="../media/image436.png"/><Relationship Id="rId279" Type="http://schemas.openxmlformats.org/officeDocument/2006/relationships/customXml" Target="../ink/ink328.xml"/><Relationship Id="rId486" Type="http://schemas.openxmlformats.org/officeDocument/2006/relationships/image" Target="../media/image478.png"/><Relationship Id="rId43" Type="http://schemas.openxmlformats.org/officeDocument/2006/relationships/customXml" Target="../ink/ink207.xml"/><Relationship Id="rId139" Type="http://schemas.openxmlformats.org/officeDocument/2006/relationships/customXml" Target="../ink/ink257.xml"/><Relationship Id="rId346" Type="http://schemas.openxmlformats.org/officeDocument/2006/relationships/image" Target="../media/image412.png"/><Relationship Id="rId553" Type="http://schemas.openxmlformats.org/officeDocument/2006/relationships/customXml" Target="../ink/ink467.xml"/><Relationship Id="rId192" Type="http://schemas.openxmlformats.org/officeDocument/2006/relationships/image" Target="../media/image347.png"/><Relationship Id="rId206" Type="http://schemas.openxmlformats.org/officeDocument/2006/relationships/image" Target="../media/image353.png"/><Relationship Id="rId413" Type="http://schemas.openxmlformats.org/officeDocument/2006/relationships/customXml" Target="../ink/ink397.xml"/><Relationship Id="rId497" Type="http://schemas.openxmlformats.org/officeDocument/2006/relationships/customXml" Target="../ink/ink439.xml"/><Relationship Id="rId357" Type="http://schemas.openxmlformats.org/officeDocument/2006/relationships/customXml" Target="../ink/ink369.xml"/><Relationship Id="rId54" Type="http://schemas.openxmlformats.org/officeDocument/2006/relationships/image" Target="../media/image290.png"/><Relationship Id="rId217" Type="http://schemas.openxmlformats.org/officeDocument/2006/relationships/customXml" Target="../ink/ink296.xml"/><Relationship Id="rId564" Type="http://schemas.openxmlformats.org/officeDocument/2006/relationships/image" Target="../media/image517.png"/><Relationship Id="rId424" Type="http://schemas.openxmlformats.org/officeDocument/2006/relationships/image" Target="../media/image447.png"/><Relationship Id="rId270" Type="http://schemas.openxmlformats.org/officeDocument/2006/relationships/customXml" Target="../ink/ink323.xml"/><Relationship Id="rId65" Type="http://schemas.openxmlformats.org/officeDocument/2006/relationships/image" Target="../media/image295.png"/><Relationship Id="rId130" Type="http://schemas.openxmlformats.org/officeDocument/2006/relationships/customXml" Target="../ink/ink252.xml"/><Relationship Id="rId368" Type="http://schemas.openxmlformats.org/officeDocument/2006/relationships/image" Target="../media/image262.png"/><Relationship Id="rId575" Type="http://schemas.openxmlformats.org/officeDocument/2006/relationships/image" Target="../media/image522.png"/><Relationship Id="rId228" Type="http://schemas.openxmlformats.org/officeDocument/2006/relationships/image" Target="../media/image203.png"/><Relationship Id="rId435" Type="http://schemas.openxmlformats.org/officeDocument/2006/relationships/customXml" Target="../ink/ink408.xml"/><Relationship Id="rId281" Type="http://schemas.openxmlformats.org/officeDocument/2006/relationships/customXml" Target="../ink/ink329.xml"/><Relationship Id="rId502" Type="http://schemas.openxmlformats.org/officeDocument/2006/relationships/image" Target="../media/image486.png"/><Relationship Id="rId76" Type="http://schemas.openxmlformats.org/officeDocument/2006/relationships/customXml" Target="../ink/ink224.xml"/><Relationship Id="rId141" Type="http://schemas.openxmlformats.org/officeDocument/2006/relationships/customXml" Target="../ink/ink258.xml"/><Relationship Id="rId379" Type="http://schemas.openxmlformats.org/officeDocument/2006/relationships/customXml" Target="../ink/ink380.xml"/><Relationship Id="rId586" Type="http://schemas.openxmlformats.org/officeDocument/2006/relationships/customXml" Target="../ink/ink484.xml"/><Relationship Id="rId7" Type="http://schemas.openxmlformats.org/officeDocument/2006/relationships/customXml" Target="../ink/ink189.xml"/><Relationship Id="rId239" Type="http://schemas.openxmlformats.org/officeDocument/2006/relationships/image" Target="../media/image209.png"/><Relationship Id="rId446" Type="http://schemas.openxmlformats.org/officeDocument/2006/relationships/image" Target="../media/image458.png"/><Relationship Id="rId292" Type="http://schemas.openxmlformats.org/officeDocument/2006/relationships/image" Target="../media/image389.png"/><Relationship Id="rId306" Type="http://schemas.openxmlformats.org/officeDocument/2006/relationships/customXml" Target="../ink/ink342.xml"/><Relationship Id="rId87" Type="http://schemas.openxmlformats.org/officeDocument/2006/relationships/image" Target="../media/image303.png"/><Relationship Id="rId513" Type="http://schemas.openxmlformats.org/officeDocument/2006/relationships/customXml" Target="../ink/ink447.xml"/><Relationship Id="rId597" Type="http://schemas.openxmlformats.org/officeDocument/2006/relationships/image" Target="../media/image533.png"/><Relationship Id="rId152" Type="http://schemas.openxmlformats.org/officeDocument/2006/relationships/image" Target="../media/image330.png"/><Relationship Id="rId457" Type="http://schemas.openxmlformats.org/officeDocument/2006/relationships/customXml" Target="../ink/ink419.xml"/><Relationship Id="rId14" Type="http://schemas.openxmlformats.org/officeDocument/2006/relationships/image" Target="../media/image274.png"/><Relationship Id="rId317" Type="http://schemas.openxmlformats.org/officeDocument/2006/relationships/customXml" Target="../ink/ink348.xml"/><Relationship Id="rId524" Type="http://schemas.openxmlformats.org/officeDocument/2006/relationships/image" Target="../media/image497.png"/><Relationship Id="rId98" Type="http://schemas.openxmlformats.org/officeDocument/2006/relationships/customXml" Target="../ink/ink235.xml"/><Relationship Id="rId163" Type="http://schemas.openxmlformats.org/officeDocument/2006/relationships/customXml" Target="../ink/ink269.xml"/><Relationship Id="rId370" Type="http://schemas.openxmlformats.org/officeDocument/2006/relationships/image" Target="../media/image422.png"/><Relationship Id="rId230" Type="http://schemas.openxmlformats.org/officeDocument/2006/relationships/image" Target="../media/image363.png"/><Relationship Id="rId468" Type="http://schemas.openxmlformats.org/officeDocument/2006/relationships/image" Target="../media/image469.png"/><Relationship Id="rId25" Type="http://schemas.openxmlformats.org/officeDocument/2006/relationships/customXml" Target="../ink/ink198.xml"/><Relationship Id="rId67" Type="http://schemas.openxmlformats.org/officeDocument/2006/relationships/image" Target="../media/image296.png"/><Relationship Id="rId272" Type="http://schemas.openxmlformats.org/officeDocument/2006/relationships/customXml" Target="../ink/ink324.xml"/><Relationship Id="rId328" Type="http://schemas.openxmlformats.org/officeDocument/2006/relationships/image" Target="../media/image403.png"/><Relationship Id="rId535" Type="http://schemas.openxmlformats.org/officeDocument/2006/relationships/customXml" Target="../ink/ink458.xml"/><Relationship Id="rId577" Type="http://schemas.openxmlformats.org/officeDocument/2006/relationships/image" Target="../media/image523.png"/><Relationship Id="rId132" Type="http://schemas.openxmlformats.org/officeDocument/2006/relationships/customXml" Target="../ink/ink253.xml"/><Relationship Id="rId174" Type="http://schemas.openxmlformats.org/officeDocument/2006/relationships/image" Target="../media/image339.png"/><Relationship Id="rId381" Type="http://schemas.openxmlformats.org/officeDocument/2006/relationships/customXml" Target="../ink/ink381.xml"/><Relationship Id="rId602" Type="http://schemas.openxmlformats.org/officeDocument/2006/relationships/customXml" Target="../ink/ink492.xml"/><Relationship Id="rId241" Type="http://schemas.openxmlformats.org/officeDocument/2006/relationships/image" Target="../media/image367.png"/><Relationship Id="rId437" Type="http://schemas.openxmlformats.org/officeDocument/2006/relationships/customXml" Target="../ink/ink409.xml"/><Relationship Id="rId479" Type="http://schemas.openxmlformats.org/officeDocument/2006/relationships/customXml" Target="../ink/ink430.xml"/><Relationship Id="rId36" Type="http://schemas.openxmlformats.org/officeDocument/2006/relationships/image" Target="../media/image283.png"/><Relationship Id="rId283" Type="http://schemas.openxmlformats.org/officeDocument/2006/relationships/customXml" Target="../ink/ink330.xml"/><Relationship Id="rId339" Type="http://schemas.openxmlformats.org/officeDocument/2006/relationships/customXml" Target="../ink/ink359.xml"/><Relationship Id="rId490" Type="http://schemas.openxmlformats.org/officeDocument/2006/relationships/image" Target="../media/image480.png"/><Relationship Id="rId504" Type="http://schemas.openxmlformats.org/officeDocument/2006/relationships/image" Target="../media/image487.png"/><Relationship Id="rId546" Type="http://schemas.openxmlformats.org/officeDocument/2006/relationships/image" Target="../media/image508.png"/><Relationship Id="rId78" Type="http://schemas.openxmlformats.org/officeDocument/2006/relationships/customXml" Target="../ink/ink225.xml"/><Relationship Id="rId101" Type="http://schemas.openxmlformats.org/officeDocument/2006/relationships/image" Target="../media/image309.png"/><Relationship Id="rId143" Type="http://schemas.openxmlformats.org/officeDocument/2006/relationships/customXml" Target="../ink/ink259.xml"/><Relationship Id="rId185" Type="http://schemas.openxmlformats.org/officeDocument/2006/relationships/customXml" Target="../ink/ink280.xml"/><Relationship Id="rId350" Type="http://schemas.openxmlformats.org/officeDocument/2006/relationships/image" Target="../media/image414.png"/><Relationship Id="rId406" Type="http://schemas.openxmlformats.org/officeDocument/2006/relationships/image" Target="../media/image438.png"/><Relationship Id="rId588" Type="http://schemas.openxmlformats.org/officeDocument/2006/relationships/customXml" Target="../ink/ink485.xml"/><Relationship Id="rId9" Type="http://schemas.openxmlformats.org/officeDocument/2006/relationships/customXml" Target="../ink/ink190.xml"/><Relationship Id="rId210" Type="http://schemas.openxmlformats.org/officeDocument/2006/relationships/image" Target="../media/image355.png"/><Relationship Id="rId392" Type="http://schemas.openxmlformats.org/officeDocument/2006/relationships/image" Target="../media/image431.png"/><Relationship Id="rId448" Type="http://schemas.openxmlformats.org/officeDocument/2006/relationships/image" Target="../media/image459.png"/><Relationship Id="rId252" Type="http://schemas.openxmlformats.org/officeDocument/2006/relationships/customXml" Target="../ink/ink314.xml"/><Relationship Id="rId294" Type="http://schemas.openxmlformats.org/officeDocument/2006/relationships/image" Target="../media/image390.png"/><Relationship Id="rId308" Type="http://schemas.openxmlformats.org/officeDocument/2006/relationships/customXml" Target="../ink/ink343.xml"/><Relationship Id="rId515" Type="http://schemas.openxmlformats.org/officeDocument/2006/relationships/customXml" Target="../ink/ink448.xml"/><Relationship Id="rId47" Type="http://schemas.openxmlformats.org/officeDocument/2006/relationships/customXml" Target="../ink/ink209.xml"/><Relationship Id="rId89" Type="http://schemas.openxmlformats.org/officeDocument/2006/relationships/image" Target="../media/image304.png"/><Relationship Id="rId112" Type="http://schemas.openxmlformats.org/officeDocument/2006/relationships/image" Target="../media/image313.png"/><Relationship Id="rId154" Type="http://schemas.openxmlformats.org/officeDocument/2006/relationships/image" Target="../media/image166.png"/><Relationship Id="rId361" Type="http://schemas.openxmlformats.org/officeDocument/2006/relationships/customXml" Target="../ink/ink371.xml"/><Relationship Id="rId557" Type="http://schemas.openxmlformats.org/officeDocument/2006/relationships/customXml" Target="../ink/ink469.xml"/><Relationship Id="rId599" Type="http://schemas.openxmlformats.org/officeDocument/2006/relationships/image" Target="../media/image534.png"/><Relationship Id="rId196" Type="http://schemas.openxmlformats.org/officeDocument/2006/relationships/image" Target="../media/image348.png"/><Relationship Id="rId417" Type="http://schemas.openxmlformats.org/officeDocument/2006/relationships/customXml" Target="../ink/ink399.xml"/><Relationship Id="rId459" Type="http://schemas.openxmlformats.org/officeDocument/2006/relationships/customXml" Target="../ink/ink420.xml"/><Relationship Id="rId16" Type="http://schemas.openxmlformats.org/officeDocument/2006/relationships/image" Target="../media/image275.png"/><Relationship Id="rId221" Type="http://schemas.openxmlformats.org/officeDocument/2006/relationships/customXml" Target="../ink/ink298.xml"/><Relationship Id="rId263" Type="http://schemas.openxmlformats.org/officeDocument/2006/relationships/image" Target="../media/image376.png"/><Relationship Id="rId319" Type="http://schemas.openxmlformats.org/officeDocument/2006/relationships/customXml" Target="../ink/ink349.xml"/><Relationship Id="rId470" Type="http://schemas.openxmlformats.org/officeDocument/2006/relationships/image" Target="../media/image470.png"/><Relationship Id="rId526" Type="http://schemas.openxmlformats.org/officeDocument/2006/relationships/image" Target="../media/image498.png"/><Relationship Id="rId58" Type="http://schemas.openxmlformats.org/officeDocument/2006/relationships/customXml" Target="../ink/ink215.xml"/><Relationship Id="rId123" Type="http://schemas.openxmlformats.org/officeDocument/2006/relationships/customXml" Target="../ink/ink248.xml"/><Relationship Id="rId330" Type="http://schemas.openxmlformats.org/officeDocument/2006/relationships/image" Target="../media/image404.png"/><Relationship Id="rId568" Type="http://schemas.openxmlformats.org/officeDocument/2006/relationships/image" Target="../media/image519.png"/><Relationship Id="rId165" Type="http://schemas.openxmlformats.org/officeDocument/2006/relationships/customXml" Target="../ink/ink270.xml"/><Relationship Id="rId372" Type="http://schemas.openxmlformats.org/officeDocument/2006/relationships/image" Target="../media/image423.png"/><Relationship Id="rId428" Type="http://schemas.openxmlformats.org/officeDocument/2006/relationships/image" Target="../media/image449.png"/><Relationship Id="rId232" Type="http://schemas.openxmlformats.org/officeDocument/2006/relationships/customXml" Target="../ink/ink304.xml"/><Relationship Id="rId274" Type="http://schemas.openxmlformats.org/officeDocument/2006/relationships/customXml" Target="../ink/ink325.xml"/><Relationship Id="rId481" Type="http://schemas.openxmlformats.org/officeDocument/2006/relationships/customXml" Target="../ink/ink431.xml"/><Relationship Id="rId27" Type="http://schemas.openxmlformats.org/officeDocument/2006/relationships/customXml" Target="../ink/ink199.xml"/><Relationship Id="rId69" Type="http://schemas.openxmlformats.org/officeDocument/2006/relationships/image" Target="../media/image125.png"/><Relationship Id="rId134" Type="http://schemas.openxmlformats.org/officeDocument/2006/relationships/customXml" Target="../ink/ink254.xml"/><Relationship Id="rId537" Type="http://schemas.openxmlformats.org/officeDocument/2006/relationships/customXml" Target="../ink/ink459.xml"/><Relationship Id="rId579" Type="http://schemas.openxmlformats.org/officeDocument/2006/relationships/image" Target="../media/image524.png"/><Relationship Id="rId80" Type="http://schemas.openxmlformats.org/officeDocument/2006/relationships/customXml" Target="../ink/ink226.xml"/><Relationship Id="rId176" Type="http://schemas.openxmlformats.org/officeDocument/2006/relationships/image" Target="../media/image340.png"/><Relationship Id="rId341" Type="http://schemas.openxmlformats.org/officeDocument/2006/relationships/customXml" Target="../ink/ink360.xml"/><Relationship Id="rId383" Type="http://schemas.openxmlformats.org/officeDocument/2006/relationships/customXml" Target="../ink/ink382.xml"/><Relationship Id="rId439" Type="http://schemas.openxmlformats.org/officeDocument/2006/relationships/customXml" Target="../ink/ink410.xml"/><Relationship Id="rId590" Type="http://schemas.openxmlformats.org/officeDocument/2006/relationships/customXml" Target="../ink/ink486.xml"/><Relationship Id="rId604" Type="http://schemas.openxmlformats.org/officeDocument/2006/relationships/customXml" Target="../ink/ink493.xml"/><Relationship Id="rId201" Type="http://schemas.openxmlformats.org/officeDocument/2006/relationships/customXml" Target="../ink/ink288.xml"/><Relationship Id="rId243" Type="http://schemas.openxmlformats.org/officeDocument/2006/relationships/image" Target="../media/image368.png"/><Relationship Id="rId285" Type="http://schemas.openxmlformats.org/officeDocument/2006/relationships/customXml" Target="../ink/ink331.xml"/><Relationship Id="rId450" Type="http://schemas.openxmlformats.org/officeDocument/2006/relationships/image" Target="../media/image460.png"/><Relationship Id="rId506" Type="http://schemas.openxmlformats.org/officeDocument/2006/relationships/image" Target="../media/image488.png"/><Relationship Id="rId38" Type="http://schemas.openxmlformats.org/officeDocument/2006/relationships/image" Target="../media/image284.png"/><Relationship Id="rId103" Type="http://schemas.openxmlformats.org/officeDocument/2006/relationships/image" Target="../media/image142.png"/><Relationship Id="rId310" Type="http://schemas.openxmlformats.org/officeDocument/2006/relationships/customXml" Target="../ink/ink344.xml"/><Relationship Id="rId492" Type="http://schemas.openxmlformats.org/officeDocument/2006/relationships/image" Target="../media/image481.png"/><Relationship Id="rId548" Type="http://schemas.openxmlformats.org/officeDocument/2006/relationships/image" Target="../media/image509.png"/><Relationship Id="rId91" Type="http://schemas.openxmlformats.org/officeDocument/2006/relationships/image" Target="../media/image305.png"/><Relationship Id="rId145" Type="http://schemas.openxmlformats.org/officeDocument/2006/relationships/customXml" Target="../ink/ink260.xml"/><Relationship Id="rId187" Type="http://schemas.openxmlformats.org/officeDocument/2006/relationships/customXml" Target="../ink/ink281.xml"/><Relationship Id="rId352" Type="http://schemas.openxmlformats.org/officeDocument/2006/relationships/customXml" Target="../ink/ink366.xml"/><Relationship Id="rId394" Type="http://schemas.openxmlformats.org/officeDocument/2006/relationships/image" Target="../media/image432.png"/><Relationship Id="rId408" Type="http://schemas.openxmlformats.org/officeDocument/2006/relationships/image" Target="../media/image439.png"/><Relationship Id="rId212" Type="http://schemas.openxmlformats.org/officeDocument/2006/relationships/image" Target="../media/image356.png"/><Relationship Id="rId254" Type="http://schemas.openxmlformats.org/officeDocument/2006/relationships/customXml" Target="../ink/ink315.xml"/><Relationship Id="rId49" Type="http://schemas.openxmlformats.org/officeDocument/2006/relationships/customXml" Target="../ink/ink210.xml"/><Relationship Id="rId114" Type="http://schemas.openxmlformats.org/officeDocument/2006/relationships/image" Target="../media/image314.png"/><Relationship Id="rId296" Type="http://schemas.openxmlformats.org/officeDocument/2006/relationships/image" Target="../media/image391.png"/><Relationship Id="rId461" Type="http://schemas.openxmlformats.org/officeDocument/2006/relationships/customXml" Target="../ink/ink421.xml"/><Relationship Id="rId517" Type="http://schemas.openxmlformats.org/officeDocument/2006/relationships/customXml" Target="../ink/ink449.xml"/><Relationship Id="rId559" Type="http://schemas.openxmlformats.org/officeDocument/2006/relationships/customXml" Target="../ink/ink470.xml"/><Relationship Id="rId60" Type="http://schemas.openxmlformats.org/officeDocument/2006/relationships/customXml" Target="../ink/ink216.xml"/><Relationship Id="rId156" Type="http://schemas.openxmlformats.org/officeDocument/2006/relationships/image" Target="../media/image331.png"/><Relationship Id="rId198" Type="http://schemas.openxmlformats.org/officeDocument/2006/relationships/image" Target="../media/image349.png"/><Relationship Id="rId321" Type="http://schemas.openxmlformats.org/officeDocument/2006/relationships/customXml" Target="../ink/ink350.xml"/><Relationship Id="rId363" Type="http://schemas.openxmlformats.org/officeDocument/2006/relationships/customXml" Target="../ink/ink372.xml"/><Relationship Id="rId419" Type="http://schemas.openxmlformats.org/officeDocument/2006/relationships/customXml" Target="../ink/ink400.xml"/><Relationship Id="rId570" Type="http://schemas.openxmlformats.org/officeDocument/2006/relationships/image" Target="../media/image520.png"/><Relationship Id="rId223" Type="http://schemas.openxmlformats.org/officeDocument/2006/relationships/customXml" Target="../ink/ink299.xml"/><Relationship Id="rId430" Type="http://schemas.openxmlformats.org/officeDocument/2006/relationships/image" Target="../media/image450.png"/><Relationship Id="rId18" Type="http://schemas.openxmlformats.org/officeDocument/2006/relationships/image" Target="../media/image276.png"/><Relationship Id="rId265" Type="http://schemas.openxmlformats.org/officeDocument/2006/relationships/image" Target="../media/image377.png"/><Relationship Id="rId472" Type="http://schemas.openxmlformats.org/officeDocument/2006/relationships/image" Target="../media/image471.png"/><Relationship Id="rId528" Type="http://schemas.openxmlformats.org/officeDocument/2006/relationships/image" Target="../media/image499.png"/><Relationship Id="rId125" Type="http://schemas.openxmlformats.org/officeDocument/2006/relationships/customXml" Target="../ink/ink249.xml"/><Relationship Id="rId167" Type="http://schemas.openxmlformats.org/officeDocument/2006/relationships/customXml" Target="../ink/ink271.xml"/><Relationship Id="rId332" Type="http://schemas.openxmlformats.org/officeDocument/2006/relationships/image" Target="../media/image405.png"/><Relationship Id="rId374" Type="http://schemas.openxmlformats.org/officeDocument/2006/relationships/image" Target="../media/image205.png"/><Relationship Id="rId581" Type="http://schemas.openxmlformats.org/officeDocument/2006/relationships/image" Target="../media/image525.png"/><Relationship Id="rId71" Type="http://schemas.openxmlformats.org/officeDocument/2006/relationships/image" Target="../media/image297.png"/><Relationship Id="rId234" Type="http://schemas.openxmlformats.org/officeDocument/2006/relationships/customXml" Target="../ink/ink305.xml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200.xml"/><Relationship Id="rId276" Type="http://schemas.openxmlformats.org/officeDocument/2006/relationships/customXml" Target="../ink/ink326.xml"/><Relationship Id="rId441" Type="http://schemas.openxmlformats.org/officeDocument/2006/relationships/customXml" Target="../ink/ink411.xml"/><Relationship Id="rId483" Type="http://schemas.openxmlformats.org/officeDocument/2006/relationships/customXml" Target="../ink/ink432.xml"/><Relationship Id="rId539" Type="http://schemas.openxmlformats.org/officeDocument/2006/relationships/customXml" Target="../ink/ink460.xml"/><Relationship Id="rId40" Type="http://schemas.openxmlformats.org/officeDocument/2006/relationships/image" Target="../media/image285.png"/><Relationship Id="rId136" Type="http://schemas.openxmlformats.org/officeDocument/2006/relationships/customXml" Target="../ink/ink255.xml"/><Relationship Id="rId178" Type="http://schemas.openxmlformats.org/officeDocument/2006/relationships/image" Target="../media/image341.png"/><Relationship Id="rId301" Type="http://schemas.openxmlformats.org/officeDocument/2006/relationships/image" Target="../media/image392.png"/><Relationship Id="rId343" Type="http://schemas.openxmlformats.org/officeDocument/2006/relationships/customXml" Target="../ink/ink361.xml"/><Relationship Id="rId550" Type="http://schemas.openxmlformats.org/officeDocument/2006/relationships/image" Target="../media/image510.png"/><Relationship Id="rId82" Type="http://schemas.openxmlformats.org/officeDocument/2006/relationships/customXml" Target="../ink/ink227.xml"/><Relationship Id="rId203" Type="http://schemas.openxmlformats.org/officeDocument/2006/relationships/customXml" Target="../ink/ink289.xml"/><Relationship Id="rId385" Type="http://schemas.openxmlformats.org/officeDocument/2006/relationships/customXml" Target="../ink/ink383.xml"/><Relationship Id="rId592" Type="http://schemas.openxmlformats.org/officeDocument/2006/relationships/customXml" Target="../ink/ink487.xml"/><Relationship Id="rId606" Type="http://schemas.openxmlformats.org/officeDocument/2006/relationships/customXml" Target="../ink/ink494.xml"/><Relationship Id="rId245" Type="http://schemas.openxmlformats.org/officeDocument/2006/relationships/image" Target="../media/image369.png"/><Relationship Id="rId287" Type="http://schemas.openxmlformats.org/officeDocument/2006/relationships/customXml" Target="../ink/ink332.xml"/><Relationship Id="rId410" Type="http://schemas.openxmlformats.org/officeDocument/2006/relationships/image" Target="../media/image440.png"/><Relationship Id="rId452" Type="http://schemas.openxmlformats.org/officeDocument/2006/relationships/image" Target="../media/image461.png"/><Relationship Id="rId494" Type="http://schemas.openxmlformats.org/officeDocument/2006/relationships/image" Target="../media/image482.png"/><Relationship Id="rId508" Type="http://schemas.openxmlformats.org/officeDocument/2006/relationships/image" Target="../media/image489.png"/><Relationship Id="rId105" Type="http://schemas.openxmlformats.org/officeDocument/2006/relationships/image" Target="../media/image310.png"/><Relationship Id="rId147" Type="http://schemas.openxmlformats.org/officeDocument/2006/relationships/customXml" Target="../ink/ink261.xml"/><Relationship Id="rId312" Type="http://schemas.openxmlformats.org/officeDocument/2006/relationships/customXml" Target="../ink/ink345.xml"/><Relationship Id="rId354" Type="http://schemas.openxmlformats.org/officeDocument/2006/relationships/customXml" Target="../ink/ink367.xml"/><Relationship Id="rId51" Type="http://schemas.openxmlformats.org/officeDocument/2006/relationships/customXml" Target="../ink/ink211.xml"/><Relationship Id="rId93" Type="http://schemas.openxmlformats.org/officeDocument/2006/relationships/image" Target="../media/image306.png"/><Relationship Id="rId189" Type="http://schemas.openxmlformats.org/officeDocument/2006/relationships/customXml" Target="../ink/ink282.xml"/><Relationship Id="rId396" Type="http://schemas.openxmlformats.org/officeDocument/2006/relationships/image" Target="../media/image433.png"/><Relationship Id="rId561" Type="http://schemas.openxmlformats.org/officeDocument/2006/relationships/customXml" Target="../ink/ink471.xml"/><Relationship Id="rId214" Type="http://schemas.openxmlformats.org/officeDocument/2006/relationships/image" Target="../media/image357.png"/><Relationship Id="rId256" Type="http://schemas.openxmlformats.org/officeDocument/2006/relationships/customXml" Target="../ink/ink316.xml"/><Relationship Id="rId298" Type="http://schemas.openxmlformats.org/officeDocument/2006/relationships/image" Target="../media/image238.png"/><Relationship Id="rId421" Type="http://schemas.openxmlformats.org/officeDocument/2006/relationships/customXml" Target="../ink/ink401.xml"/><Relationship Id="rId463" Type="http://schemas.openxmlformats.org/officeDocument/2006/relationships/customXml" Target="../ink/ink422.xml"/><Relationship Id="rId519" Type="http://schemas.openxmlformats.org/officeDocument/2006/relationships/customXml" Target="../ink/ink450.xml"/><Relationship Id="rId116" Type="http://schemas.openxmlformats.org/officeDocument/2006/relationships/image" Target="../media/image148.png"/><Relationship Id="rId158" Type="http://schemas.openxmlformats.org/officeDocument/2006/relationships/image" Target="../media/image332.png"/><Relationship Id="rId323" Type="http://schemas.openxmlformats.org/officeDocument/2006/relationships/customXml" Target="../ink/ink351.xml"/><Relationship Id="rId530" Type="http://schemas.openxmlformats.org/officeDocument/2006/relationships/image" Target="../media/image500.png"/><Relationship Id="rId20" Type="http://schemas.openxmlformats.org/officeDocument/2006/relationships/image" Target="../media/image277.png"/><Relationship Id="rId62" Type="http://schemas.openxmlformats.org/officeDocument/2006/relationships/customXml" Target="../ink/ink217.xml"/><Relationship Id="rId365" Type="http://schemas.openxmlformats.org/officeDocument/2006/relationships/customXml" Target="../ink/ink373.xml"/><Relationship Id="rId572" Type="http://schemas.openxmlformats.org/officeDocument/2006/relationships/image" Target="../media/image521.png"/><Relationship Id="rId225" Type="http://schemas.openxmlformats.org/officeDocument/2006/relationships/customXml" Target="../ink/ink300.xml"/><Relationship Id="rId267" Type="http://schemas.openxmlformats.org/officeDocument/2006/relationships/image" Target="../media/image378.png"/><Relationship Id="rId432" Type="http://schemas.openxmlformats.org/officeDocument/2006/relationships/image" Target="../media/image451.png"/><Relationship Id="rId474" Type="http://schemas.openxmlformats.org/officeDocument/2006/relationships/image" Target="../media/image472.png"/><Relationship Id="rId127" Type="http://schemas.openxmlformats.org/officeDocument/2006/relationships/customXml" Target="../ink/ink250.xml"/><Relationship Id="rId31" Type="http://schemas.openxmlformats.org/officeDocument/2006/relationships/customXml" Target="../ink/ink201.xml"/><Relationship Id="rId73" Type="http://schemas.openxmlformats.org/officeDocument/2006/relationships/image" Target="../media/image298.png"/><Relationship Id="rId169" Type="http://schemas.openxmlformats.org/officeDocument/2006/relationships/customXml" Target="../ink/ink272.xml"/><Relationship Id="rId334" Type="http://schemas.openxmlformats.org/officeDocument/2006/relationships/image" Target="../media/image406.png"/><Relationship Id="rId376" Type="http://schemas.openxmlformats.org/officeDocument/2006/relationships/image" Target="../media/image424.png"/><Relationship Id="rId541" Type="http://schemas.openxmlformats.org/officeDocument/2006/relationships/customXml" Target="../ink/ink461.xml"/><Relationship Id="rId583" Type="http://schemas.openxmlformats.org/officeDocument/2006/relationships/image" Target="../media/image526.png"/><Relationship Id="rId4" Type="http://schemas.openxmlformats.org/officeDocument/2006/relationships/image" Target="../media/image269.png"/><Relationship Id="rId180" Type="http://schemas.openxmlformats.org/officeDocument/2006/relationships/image" Target="../media/image342.png"/><Relationship Id="rId236" Type="http://schemas.openxmlformats.org/officeDocument/2006/relationships/customXml" Target="../ink/ink306.xml"/><Relationship Id="rId278" Type="http://schemas.openxmlformats.org/officeDocument/2006/relationships/customXml" Target="../ink/ink327.xml"/><Relationship Id="rId401" Type="http://schemas.openxmlformats.org/officeDocument/2006/relationships/customXml" Target="../ink/ink391.xml"/><Relationship Id="rId443" Type="http://schemas.openxmlformats.org/officeDocument/2006/relationships/customXml" Target="../ink/ink412.xml"/><Relationship Id="rId303" Type="http://schemas.openxmlformats.org/officeDocument/2006/relationships/image" Target="../media/image393.png"/><Relationship Id="rId485" Type="http://schemas.openxmlformats.org/officeDocument/2006/relationships/customXml" Target="../ink/ink433.xml"/><Relationship Id="rId42" Type="http://schemas.openxmlformats.org/officeDocument/2006/relationships/image" Target="../media/image286.png"/><Relationship Id="rId84" Type="http://schemas.openxmlformats.org/officeDocument/2006/relationships/customXml" Target="../ink/ink228.xml"/><Relationship Id="rId138" Type="http://schemas.openxmlformats.org/officeDocument/2006/relationships/image" Target="../media/image323.png"/><Relationship Id="rId345" Type="http://schemas.openxmlformats.org/officeDocument/2006/relationships/customXml" Target="../ink/ink362.xml"/><Relationship Id="rId387" Type="http://schemas.openxmlformats.org/officeDocument/2006/relationships/customXml" Target="../ink/ink384.xml"/><Relationship Id="rId510" Type="http://schemas.openxmlformats.org/officeDocument/2006/relationships/image" Target="../media/image490.png"/><Relationship Id="rId552" Type="http://schemas.openxmlformats.org/officeDocument/2006/relationships/image" Target="../media/image511.png"/><Relationship Id="rId594" Type="http://schemas.openxmlformats.org/officeDocument/2006/relationships/customXml" Target="../ink/ink488.xml"/><Relationship Id="rId608" Type="http://schemas.openxmlformats.org/officeDocument/2006/relationships/customXml" Target="../ink/ink495.xml"/><Relationship Id="rId191" Type="http://schemas.openxmlformats.org/officeDocument/2006/relationships/customXml" Target="../ink/ink283.xml"/><Relationship Id="rId205" Type="http://schemas.openxmlformats.org/officeDocument/2006/relationships/customXml" Target="../ink/ink290.xml"/><Relationship Id="rId247" Type="http://schemas.openxmlformats.org/officeDocument/2006/relationships/image" Target="../media/image213.png"/><Relationship Id="rId412" Type="http://schemas.openxmlformats.org/officeDocument/2006/relationships/image" Target="../media/image441.png"/><Relationship Id="rId107" Type="http://schemas.openxmlformats.org/officeDocument/2006/relationships/image" Target="../media/image311.png"/><Relationship Id="rId289" Type="http://schemas.openxmlformats.org/officeDocument/2006/relationships/customXml" Target="../ink/ink333.xml"/><Relationship Id="rId454" Type="http://schemas.openxmlformats.org/officeDocument/2006/relationships/image" Target="../media/image462.png"/><Relationship Id="rId496" Type="http://schemas.openxmlformats.org/officeDocument/2006/relationships/image" Target="../media/image483.png"/><Relationship Id="rId11" Type="http://schemas.openxmlformats.org/officeDocument/2006/relationships/customXml" Target="../ink/ink191.xml"/><Relationship Id="rId53" Type="http://schemas.openxmlformats.org/officeDocument/2006/relationships/customXml" Target="../ink/ink212.xml"/><Relationship Id="rId149" Type="http://schemas.openxmlformats.org/officeDocument/2006/relationships/customXml" Target="../ink/ink262.xml"/><Relationship Id="rId314" Type="http://schemas.openxmlformats.org/officeDocument/2006/relationships/customXml" Target="../ink/ink346.xml"/><Relationship Id="rId356" Type="http://schemas.openxmlformats.org/officeDocument/2006/relationships/image" Target="../media/image416.png"/><Relationship Id="rId398" Type="http://schemas.openxmlformats.org/officeDocument/2006/relationships/image" Target="../media/image434.png"/><Relationship Id="rId521" Type="http://schemas.openxmlformats.org/officeDocument/2006/relationships/customXml" Target="../ink/ink451.xml"/><Relationship Id="rId563" Type="http://schemas.openxmlformats.org/officeDocument/2006/relationships/customXml" Target="../ink/ink472.xml"/><Relationship Id="rId95" Type="http://schemas.openxmlformats.org/officeDocument/2006/relationships/image" Target="../media/image307.png"/><Relationship Id="rId160" Type="http://schemas.openxmlformats.org/officeDocument/2006/relationships/image" Target="../media/image169.png"/><Relationship Id="rId216" Type="http://schemas.openxmlformats.org/officeDocument/2006/relationships/image" Target="../media/image358.png"/><Relationship Id="rId423" Type="http://schemas.openxmlformats.org/officeDocument/2006/relationships/customXml" Target="../ink/ink402.xml"/><Relationship Id="rId258" Type="http://schemas.openxmlformats.org/officeDocument/2006/relationships/customXml" Target="../ink/ink317.xml"/><Relationship Id="rId465" Type="http://schemas.openxmlformats.org/officeDocument/2006/relationships/customXml" Target="../ink/ink423.xml"/><Relationship Id="rId22" Type="http://schemas.openxmlformats.org/officeDocument/2006/relationships/image" Target="../media/image278.png"/><Relationship Id="rId64" Type="http://schemas.openxmlformats.org/officeDocument/2006/relationships/customXml" Target="../ink/ink218.xml"/><Relationship Id="rId118" Type="http://schemas.openxmlformats.org/officeDocument/2006/relationships/image" Target="../media/image315.png"/><Relationship Id="rId325" Type="http://schemas.openxmlformats.org/officeDocument/2006/relationships/customXml" Target="../ink/ink352.xml"/><Relationship Id="rId367" Type="http://schemas.openxmlformats.org/officeDocument/2006/relationships/customXml" Target="../ink/ink374.xml"/><Relationship Id="rId532" Type="http://schemas.openxmlformats.org/officeDocument/2006/relationships/image" Target="../media/image501.png"/><Relationship Id="rId574" Type="http://schemas.openxmlformats.org/officeDocument/2006/relationships/customXml" Target="../ink/ink478.xml"/><Relationship Id="rId171" Type="http://schemas.openxmlformats.org/officeDocument/2006/relationships/customXml" Target="../ink/ink273.xml"/><Relationship Id="rId227" Type="http://schemas.openxmlformats.org/officeDocument/2006/relationships/customXml" Target="../ink/ink301.xml"/><Relationship Id="rId269" Type="http://schemas.openxmlformats.org/officeDocument/2006/relationships/image" Target="../media/image379.png"/><Relationship Id="rId434" Type="http://schemas.openxmlformats.org/officeDocument/2006/relationships/image" Target="../media/image452.png"/><Relationship Id="rId476" Type="http://schemas.openxmlformats.org/officeDocument/2006/relationships/image" Target="../media/image473.png"/><Relationship Id="rId33" Type="http://schemas.openxmlformats.org/officeDocument/2006/relationships/customXml" Target="../ink/ink202.xml"/><Relationship Id="rId129" Type="http://schemas.openxmlformats.org/officeDocument/2006/relationships/customXml" Target="../ink/ink251.xml"/><Relationship Id="rId280" Type="http://schemas.openxmlformats.org/officeDocument/2006/relationships/image" Target="../media/image383.png"/><Relationship Id="rId336" Type="http://schemas.openxmlformats.org/officeDocument/2006/relationships/image" Target="../media/image407.png"/><Relationship Id="rId501" Type="http://schemas.openxmlformats.org/officeDocument/2006/relationships/customXml" Target="../ink/ink441.xml"/><Relationship Id="rId543" Type="http://schemas.openxmlformats.org/officeDocument/2006/relationships/customXml" Target="../ink/ink462.xml"/><Relationship Id="rId75" Type="http://schemas.openxmlformats.org/officeDocument/2006/relationships/image" Target="../media/image128.png"/><Relationship Id="rId140" Type="http://schemas.openxmlformats.org/officeDocument/2006/relationships/image" Target="../media/image324.png"/><Relationship Id="rId182" Type="http://schemas.openxmlformats.org/officeDocument/2006/relationships/image" Target="../media/image343.png"/><Relationship Id="rId378" Type="http://schemas.openxmlformats.org/officeDocument/2006/relationships/image" Target="../media/image425.png"/><Relationship Id="rId403" Type="http://schemas.openxmlformats.org/officeDocument/2006/relationships/customXml" Target="../ink/ink392.xml"/><Relationship Id="rId585" Type="http://schemas.openxmlformats.org/officeDocument/2006/relationships/image" Target="../media/image527.png"/><Relationship Id="rId6" Type="http://schemas.openxmlformats.org/officeDocument/2006/relationships/image" Target="../media/image270.png"/><Relationship Id="rId238" Type="http://schemas.openxmlformats.org/officeDocument/2006/relationships/customXml" Target="../ink/ink307.xml"/><Relationship Id="rId445" Type="http://schemas.openxmlformats.org/officeDocument/2006/relationships/customXml" Target="../ink/ink413.xml"/><Relationship Id="rId487" Type="http://schemas.openxmlformats.org/officeDocument/2006/relationships/customXml" Target="../ink/ink434.xml"/><Relationship Id="rId291" Type="http://schemas.openxmlformats.org/officeDocument/2006/relationships/customXml" Target="../ink/ink334.xml"/><Relationship Id="rId305" Type="http://schemas.openxmlformats.org/officeDocument/2006/relationships/image" Target="../media/image394.png"/><Relationship Id="rId347" Type="http://schemas.openxmlformats.org/officeDocument/2006/relationships/customXml" Target="../ink/ink363.xml"/><Relationship Id="rId512" Type="http://schemas.openxmlformats.org/officeDocument/2006/relationships/image" Target="../media/image491.png"/><Relationship Id="rId44" Type="http://schemas.openxmlformats.org/officeDocument/2006/relationships/image" Target="../media/image113.png"/><Relationship Id="rId86" Type="http://schemas.openxmlformats.org/officeDocument/2006/relationships/customXml" Target="../ink/ink229.xml"/><Relationship Id="rId151" Type="http://schemas.openxmlformats.org/officeDocument/2006/relationships/customXml" Target="../ink/ink263.xml"/><Relationship Id="rId389" Type="http://schemas.openxmlformats.org/officeDocument/2006/relationships/customXml" Target="../ink/ink385.xml"/><Relationship Id="rId554" Type="http://schemas.openxmlformats.org/officeDocument/2006/relationships/image" Target="../media/image512.png"/><Relationship Id="rId596" Type="http://schemas.openxmlformats.org/officeDocument/2006/relationships/customXml" Target="../ink/ink489.xml"/><Relationship Id="rId193" Type="http://schemas.openxmlformats.org/officeDocument/2006/relationships/customXml" Target="../ink/ink284.xml"/><Relationship Id="rId207" Type="http://schemas.openxmlformats.org/officeDocument/2006/relationships/customXml" Target="../ink/ink291.xml"/><Relationship Id="rId249" Type="http://schemas.openxmlformats.org/officeDocument/2006/relationships/image" Target="../media/image370.png"/><Relationship Id="rId414" Type="http://schemas.openxmlformats.org/officeDocument/2006/relationships/image" Target="../media/image442.png"/><Relationship Id="rId456" Type="http://schemas.openxmlformats.org/officeDocument/2006/relationships/image" Target="../media/image463.png"/><Relationship Id="rId498" Type="http://schemas.openxmlformats.org/officeDocument/2006/relationships/image" Target="../media/image484.png"/><Relationship Id="rId13" Type="http://schemas.openxmlformats.org/officeDocument/2006/relationships/customXml" Target="../ink/ink192.xml"/><Relationship Id="rId109" Type="http://schemas.openxmlformats.org/officeDocument/2006/relationships/customXml" Target="../ink/ink241.xml"/><Relationship Id="rId260" Type="http://schemas.openxmlformats.org/officeDocument/2006/relationships/customXml" Target="../ink/ink318.xml"/><Relationship Id="rId316" Type="http://schemas.openxmlformats.org/officeDocument/2006/relationships/image" Target="../media/image246.png"/><Relationship Id="rId523" Type="http://schemas.openxmlformats.org/officeDocument/2006/relationships/customXml" Target="../ink/ink452.xml"/><Relationship Id="rId55" Type="http://schemas.openxmlformats.org/officeDocument/2006/relationships/customXml" Target="../ink/ink213.xml"/><Relationship Id="rId97" Type="http://schemas.openxmlformats.org/officeDocument/2006/relationships/image" Target="../media/image139.png"/><Relationship Id="rId120" Type="http://schemas.openxmlformats.org/officeDocument/2006/relationships/image" Target="../media/image316.png"/><Relationship Id="rId358" Type="http://schemas.openxmlformats.org/officeDocument/2006/relationships/image" Target="../media/image417.png"/><Relationship Id="rId565" Type="http://schemas.openxmlformats.org/officeDocument/2006/relationships/customXml" Target="../ink/ink473.xml"/><Relationship Id="rId162" Type="http://schemas.openxmlformats.org/officeDocument/2006/relationships/image" Target="../media/image333.png"/><Relationship Id="rId218" Type="http://schemas.openxmlformats.org/officeDocument/2006/relationships/image" Target="../media/image359.png"/><Relationship Id="rId425" Type="http://schemas.openxmlformats.org/officeDocument/2006/relationships/customXml" Target="../ink/ink403.xml"/><Relationship Id="rId467" Type="http://schemas.openxmlformats.org/officeDocument/2006/relationships/customXml" Target="../ink/ink424.xml"/><Relationship Id="rId271" Type="http://schemas.openxmlformats.org/officeDocument/2006/relationships/image" Target="../media/image225.png"/><Relationship Id="rId24" Type="http://schemas.openxmlformats.org/officeDocument/2006/relationships/image" Target="../media/image279.png"/><Relationship Id="rId66" Type="http://schemas.openxmlformats.org/officeDocument/2006/relationships/customXml" Target="../ink/ink219.xml"/><Relationship Id="rId131" Type="http://schemas.openxmlformats.org/officeDocument/2006/relationships/image" Target="../media/image320.png"/><Relationship Id="rId327" Type="http://schemas.openxmlformats.org/officeDocument/2006/relationships/customXml" Target="../ink/ink353.xml"/><Relationship Id="rId369" Type="http://schemas.openxmlformats.org/officeDocument/2006/relationships/customXml" Target="../ink/ink375.xml"/><Relationship Id="rId534" Type="http://schemas.openxmlformats.org/officeDocument/2006/relationships/image" Target="../media/image502.png"/><Relationship Id="rId576" Type="http://schemas.openxmlformats.org/officeDocument/2006/relationships/customXml" Target="../ink/ink479.xml"/><Relationship Id="rId173" Type="http://schemas.openxmlformats.org/officeDocument/2006/relationships/customXml" Target="../ink/ink274.xml"/><Relationship Id="rId229" Type="http://schemas.openxmlformats.org/officeDocument/2006/relationships/customXml" Target="../ink/ink302.xml"/><Relationship Id="rId380" Type="http://schemas.openxmlformats.org/officeDocument/2006/relationships/image" Target="../media/image267.png"/><Relationship Id="rId436" Type="http://schemas.openxmlformats.org/officeDocument/2006/relationships/image" Target="../media/image453.png"/><Relationship Id="rId601" Type="http://schemas.openxmlformats.org/officeDocument/2006/relationships/image" Target="../media/image535.png"/><Relationship Id="rId240" Type="http://schemas.openxmlformats.org/officeDocument/2006/relationships/customXml" Target="../ink/ink308.xml"/><Relationship Id="rId478" Type="http://schemas.openxmlformats.org/officeDocument/2006/relationships/image" Target="../media/image474.png"/><Relationship Id="rId35" Type="http://schemas.openxmlformats.org/officeDocument/2006/relationships/customXml" Target="../ink/ink203.xml"/><Relationship Id="rId77" Type="http://schemas.openxmlformats.org/officeDocument/2006/relationships/image" Target="../media/image299.png"/><Relationship Id="rId100" Type="http://schemas.openxmlformats.org/officeDocument/2006/relationships/customXml" Target="../ink/ink236.xml"/><Relationship Id="rId282" Type="http://schemas.openxmlformats.org/officeDocument/2006/relationships/image" Target="../media/image384.png"/><Relationship Id="rId338" Type="http://schemas.openxmlformats.org/officeDocument/2006/relationships/image" Target="../media/image408.png"/><Relationship Id="rId503" Type="http://schemas.openxmlformats.org/officeDocument/2006/relationships/customXml" Target="../ink/ink442.xml"/><Relationship Id="rId545" Type="http://schemas.openxmlformats.org/officeDocument/2006/relationships/customXml" Target="../ink/ink463.xml"/><Relationship Id="rId587" Type="http://schemas.openxmlformats.org/officeDocument/2006/relationships/image" Target="../media/image528.png"/><Relationship Id="rId8" Type="http://schemas.openxmlformats.org/officeDocument/2006/relationships/image" Target="../media/image271.png"/><Relationship Id="rId142" Type="http://schemas.openxmlformats.org/officeDocument/2006/relationships/image" Target="../media/image325.png"/><Relationship Id="rId184" Type="http://schemas.openxmlformats.org/officeDocument/2006/relationships/image" Target="../media/image344.png"/><Relationship Id="rId391" Type="http://schemas.openxmlformats.org/officeDocument/2006/relationships/customXml" Target="../ink/ink386.xml"/><Relationship Id="rId405" Type="http://schemas.openxmlformats.org/officeDocument/2006/relationships/customXml" Target="../ink/ink393.xml"/><Relationship Id="rId447" Type="http://schemas.openxmlformats.org/officeDocument/2006/relationships/customXml" Target="../ink/ink414.xml"/><Relationship Id="rId251" Type="http://schemas.openxmlformats.org/officeDocument/2006/relationships/image" Target="../media/image371.png"/><Relationship Id="rId489" Type="http://schemas.openxmlformats.org/officeDocument/2006/relationships/customXml" Target="../ink/ink435.xml"/><Relationship Id="rId46" Type="http://schemas.openxmlformats.org/officeDocument/2006/relationships/image" Target="../media/image287.png"/><Relationship Id="rId293" Type="http://schemas.openxmlformats.org/officeDocument/2006/relationships/customXml" Target="../ink/ink335.xml"/><Relationship Id="rId307" Type="http://schemas.openxmlformats.org/officeDocument/2006/relationships/image" Target="../media/image395.png"/><Relationship Id="rId349" Type="http://schemas.openxmlformats.org/officeDocument/2006/relationships/customXml" Target="../ink/ink364.xml"/><Relationship Id="rId514" Type="http://schemas.openxmlformats.org/officeDocument/2006/relationships/image" Target="../media/image492.png"/><Relationship Id="rId556" Type="http://schemas.openxmlformats.org/officeDocument/2006/relationships/image" Target="../media/image513.png"/><Relationship Id="rId88" Type="http://schemas.openxmlformats.org/officeDocument/2006/relationships/customXml" Target="../ink/ink230.xml"/><Relationship Id="rId111" Type="http://schemas.openxmlformats.org/officeDocument/2006/relationships/customXml" Target="../ink/ink242.xml"/><Relationship Id="rId153" Type="http://schemas.openxmlformats.org/officeDocument/2006/relationships/customXml" Target="../ink/ink264.xml"/><Relationship Id="rId195" Type="http://schemas.openxmlformats.org/officeDocument/2006/relationships/customXml" Target="../ink/ink285.xml"/><Relationship Id="rId209" Type="http://schemas.openxmlformats.org/officeDocument/2006/relationships/customXml" Target="../ink/ink292.xml"/><Relationship Id="rId360" Type="http://schemas.openxmlformats.org/officeDocument/2006/relationships/image" Target="../media/image418.png"/><Relationship Id="rId416" Type="http://schemas.openxmlformats.org/officeDocument/2006/relationships/image" Target="../media/image443.png"/><Relationship Id="rId598" Type="http://schemas.openxmlformats.org/officeDocument/2006/relationships/customXml" Target="../ink/ink490.xml"/><Relationship Id="rId220" Type="http://schemas.openxmlformats.org/officeDocument/2006/relationships/image" Target="../media/image360.png"/><Relationship Id="rId458" Type="http://schemas.openxmlformats.org/officeDocument/2006/relationships/image" Target="../media/image464.png"/><Relationship Id="rId15" Type="http://schemas.openxmlformats.org/officeDocument/2006/relationships/customXml" Target="../ink/ink193.xml"/><Relationship Id="rId57" Type="http://schemas.openxmlformats.org/officeDocument/2006/relationships/customXml" Target="../ink/ink214.xml"/><Relationship Id="rId262" Type="http://schemas.openxmlformats.org/officeDocument/2006/relationships/customXml" Target="../ink/ink319.xml"/><Relationship Id="rId318" Type="http://schemas.openxmlformats.org/officeDocument/2006/relationships/image" Target="../media/image399.png"/><Relationship Id="rId525" Type="http://schemas.openxmlformats.org/officeDocument/2006/relationships/customXml" Target="../ink/ink453.xml"/><Relationship Id="rId567" Type="http://schemas.openxmlformats.org/officeDocument/2006/relationships/customXml" Target="../ink/ink474.xml"/><Relationship Id="rId99" Type="http://schemas.openxmlformats.org/officeDocument/2006/relationships/image" Target="../media/image308.png"/><Relationship Id="rId122" Type="http://schemas.openxmlformats.org/officeDocument/2006/relationships/image" Target="../media/image317.png"/><Relationship Id="rId164" Type="http://schemas.openxmlformats.org/officeDocument/2006/relationships/image" Target="../media/image334.png"/><Relationship Id="rId371" Type="http://schemas.openxmlformats.org/officeDocument/2006/relationships/customXml" Target="../ink/ink376.xml"/><Relationship Id="rId427" Type="http://schemas.openxmlformats.org/officeDocument/2006/relationships/customXml" Target="../ink/ink404.xml"/><Relationship Id="rId469" Type="http://schemas.openxmlformats.org/officeDocument/2006/relationships/customXml" Target="../ink/ink425.xml"/><Relationship Id="rId26" Type="http://schemas.openxmlformats.org/officeDocument/2006/relationships/image" Target="../media/image104.png"/><Relationship Id="rId231" Type="http://schemas.openxmlformats.org/officeDocument/2006/relationships/customXml" Target="../ink/ink303.xml"/><Relationship Id="rId273" Type="http://schemas.openxmlformats.org/officeDocument/2006/relationships/image" Target="../media/image380.png"/><Relationship Id="rId329" Type="http://schemas.openxmlformats.org/officeDocument/2006/relationships/customXml" Target="../ink/ink354.xml"/><Relationship Id="rId480" Type="http://schemas.openxmlformats.org/officeDocument/2006/relationships/image" Target="../media/image475.png"/><Relationship Id="rId536" Type="http://schemas.openxmlformats.org/officeDocument/2006/relationships/image" Target="../media/image503.png"/><Relationship Id="rId68" Type="http://schemas.openxmlformats.org/officeDocument/2006/relationships/customXml" Target="../ink/ink220.xml"/><Relationship Id="rId133" Type="http://schemas.openxmlformats.org/officeDocument/2006/relationships/image" Target="../media/image321.png"/><Relationship Id="rId175" Type="http://schemas.openxmlformats.org/officeDocument/2006/relationships/customXml" Target="../ink/ink275.xml"/><Relationship Id="rId340" Type="http://schemas.openxmlformats.org/officeDocument/2006/relationships/image" Target="../media/image409.png"/><Relationship Id="rId578" Type="http://schemas.openxmlformats.org/officeDocument/2006/relationships/customXml" Target="../ink/ink480.xml"/><Relationship Id="rId200" Type="http://schemas.openxmlformats.org/officeDocument/2006/relationships/image" Target="../media/image350.png"/><Relationship Id="rId382" Type="http://schemas.openxmlformats.org/officeDocument/2006/relationships/image" Target="../media/image426.png"/><Relationship Id="rId438" Type="http://schemas.openxmlformats.org/officeDocument/2006/relationships/image" Target="../media/image454.png"/><Relationship Id="rId603" Type="http://schemas.openxmlformats.org/officeDocument/2006/relationships/image" Target="../media/image536.png"/><Relationship Id="rId242" Type="http://schemas.openxmlformats.org/officeDocument/2006/relationships/customXml" Target="../ink/ink309.xml"/><Relationship Id="rId284" Type="http://schemas.openxmlformats.org/officeDocument/2006/relationships/image" Target="../media/image385.png"/><Relationship Id="rId491" Type="http://schemas.openxmlformats.org/officeDocument/2006/relationships/customXml" Target="../ink/ink436.xml"/><Relationship Id="rId505" Type="http://schemas.openxmlformats.org/officeDocument/2006/relationships/customXml" Target="../ink/ink443.xml"/><Relationship Id="rId37" Type="http://schemas.openxmlformats.org/officeDocument/2006/relationships/customXml" Target="../ink/ink204.xml"/><Relationship Id="rId79" Type="http://schemas.openxmlformats.org/officeDocument/2006/relationships/image" Target="../media/image130.png"/><Relationship Id="rId102" Type="http://schemas.openxmlformats.org/officeDocument/2006/relationships/customXml" Target="../ink/ink237.xml"/><Relationship Id="rId144" Type="http://schemas.openxmlformats.org/officeDocument/2006/relationships/image" Target="../media/image326.png"/><Relationship Id="rId547" Type="http://schemas.openxmlformats.org/officeDocument/2006/relationships/customXml" Target="../ink/ink464.xml"/><Relationship Id="rId589" Type="http://schemas.openxmlformats.org/officeDocument/2006/relationships/image" Target="../media/image529.png"/><Relationship Id="rId90" Type="http://schemas.openxmlformats.org/officeDocument/2006/relationships/customXml" Target="../ink/ink231.xml"/><Relationship Id="rId186" Type="http://schemas.openxmlformats.org/officeDocument/2006/relationships/image" Target="../media/image345.png"/><Relationship Id="rId351" Type="http://schemas.openxmlformats.org/officeDocument/2006/relationships/customXml" Target="../ink/ink365.xml"/><Relationship Id="rId393" Type="http://schemas.openxmlformats.org/officeDocument/2006/relationships/customXml" Target="../ink/ink387.xml"/><Relationship Id="rId407" Type="http://schemas.openxmlformats.org/officeDocument/2006/relationships/customXml" Target="../ink/ink394.xml"/><Relationship Id="rId449" Type="http://schemas.openxmlformats.org/officeDocument/2006/relationships/customXml" Target="../ink/ink415.xml"/><Relationship Id="rId211" Type="http://schemas.openxmlformats.org/officeDocument/2006/relationships/customXml" Target="../ink/ink293.xml"/><Relationship Id="rId253" Type="http://schemas.openxmlformats.org/officeDocument/2006/relationships/image" Target="../media/image372.png"/><Relationship Id="rId295" Type="http://schemas.openxmlformats.org/officeDocument/2006/relationships/customXml" Target="../ink/ink336.xml"/><Relationship Id="rId309" Type="http://schemas.openxmlformats.org/officeDocument/2006/relationships/image" Target="../media/image396.png"/><Relationship Id="rId460" Type="http://schemas.openxmlformats.org/officeDocument/2006/relationships/image" Target="../media/image465.png"/><Relationship Id="rId516" Type="http://schemas.openxmlformats.org/officeDocument/2006/relationships/image" Target="../media/image493.png"/><Relationship Id="rId48" Type="http://schemas.openxmlformats.org/officeDocument/2006/relationships/image" Target="../media/image115.png"/><Relationship Id="rId113" Type="http://schemas.openxmlformats.org/officeDocument/2006/relationships/customXml" Target="../ink/ink243.xml"/><Relationship Id="rId320" Type="http://schemas.openxmlformats.org/officeDocument/2006/relationships/image" Target="../media/image248.png"/><Relationship Id="rId558" Type="http://schemas.openxmlformats.org/officeDocument/2006/relationships/image" Target="../media/image514.png"/><Relationship Id="rId155" Type="http://schemas.openxmlformats.org/officeDocument/2006/relationships/customXml" Target="../ink/ink265.xml"/><Relationship Id="rId197" Type="http://schemas.openxmlformats.org/officeDocument/2006/relationships/customXml" Target="../ink/ink286.xml"/><Relationship Id="rId362" Type="http://schemas.openxmlformats.org/officeDocument/2006/relationships/image" Target="../media/image419.png"/><Relationship Id="rId418" Type="http://schemas.openxmlformats.org/officeDocument/2006/relationships/image" Target="../media/image444.png"/><Relationship Id="rId222" Type="http://schemas.openxmlformats.org/officeDocument/2006/relationships/image" Target="../media/image361.png"/><Relationship Id="rId264" Type="http://schemas.openxmlformats.org/officeDocument/2006/relationships/customXml" Target="../ink/ink320.xml"/><Relationship Id="rId471" Type="http://schemas.openxmlformats.org/officeDocument/2006/relationships/customXml" Target="../ink/ink426.xml"/><Relationship Id="rId17" Type="http://schemas.openxmlformats.org/officeDocument/2006/relationships/customXml" Target="../ink/ink194.xml"/><Relationship Id="rId59" Type="http://schemas.openxmlformats.org/officeDocument/2006/relationships/image" Target="../media/image292.png"/><Relationship Id="rId124" Type="http://schemas.openxmlformats.org/officeDocument/2006/relationships/image" Target="../media/image318.png"/><Relationship Id="rId527" Type="http://schemas.openxmlformats.org/officeDocument/2006/relationships/customXml" Target="../ink/ink454.xml"/><Relationship Id="rId569" Type="http://schemas.openxmlformats.org/officeDocument/2006/relationships/customXml" Target="../ink/ink475.xml"/><Relationship Id="rId70" Type="http://schemas.openxmlformats.org/officeDocument/2006/relationships/customXml" Target="../ink/ink221.xml"/><Relationship Id="rId166" Type="http://schemas.openxmlformats.org/officeDocument/2006/relationships/image" Target="../media/image335.png"/><Relationship Id="rId331" Type="http://schemas.openxmlformats.org/officeDocument/2006/relationships/customXml" Target="../ink/ink355.xml"/><Relationship Id="rId373" Type="http://schemas.openxmlformats.org/officeDocument/2006/relationships/customXml" Target="../ink/ink377.xml"/><Relationship Id="rId429" Type="http://schemas.openxmlformats.org/officeDocument/2006/relationships/customXml" Target="../ink/ink405.xml"/><Relationship Id="rId580" Type="http://schemas.openxmlformats.org/officeDocument/2006/relationships/customXml" Target="../ink/ink48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364.png"/><Relationship Id="rId440" Type="http://schemas.openxmlformats.org/officeDocument/2006/relationships/image" Target="../media/image455.png"/><Relationship Id="rId28" Type="http://schemas.openxmlformats.org/officeDocument/2006/relationships/image" Target="../media/image280.png"/><Relationship Id="rId275" Type="http://schemas.openxmlformats.org/officeDocument/2006/relationships/image" Target="../media/image381.png"/><Relationship Id="rId300" Type="http://schemas.openxmlformats.org/officeDocument/2006/relationships/customXml" Target="../ink/ink339.xml"/><Relationship Id="rId482" Type="http://schemas.openxmlformats.org/officeDocument/2006/relationships/image" Target="../media/image476.png"/><Relationship Id="rId538" Type="http://schemas.openxmlformats.org/officeDocument/2006/relationships/image" Target="../media/image504.png"/><Relationship Id="rId81" Type="http://schemas.openxmlformats.org/officeDocument/2006/relationships/image" Target="../media/image300.png"/><Relationship Id="rId135" Type="http://schemas.openxmlformats.org/officeDocument/2006/relationships/image" Target="../media/image322.png"/><Relationship Id="rId177" Type="http://schemas.openxmlformats.org/officeDocument/2006/relationships/customXml" Target="../ink/ink276.xml"/><Relationship Id="rId342" Type="http://schemas.openxmlformats.org/officeDocument/2006/relationships/image" Target="../media/image410.png"/><Relationship Id="rId384" Type="http://schemas.openxmlformats.org/officeDocument/2006/relationships/image" Target="../media/image427.png"/><Relationship Id="rId591" Type="http://schemas.openxmlformats.org/officeDocument/2006/relationships/image" Target="../media/image530.png"/><Relationship Id="rId605" Type="http://schemas.openxmlformats.org/officeDocument/2006/relationships/image" Target="../media/image537.png"/><Relationship Id="rId202" Type="http://schemas.openxmlformats.org/officeDocument/2006/relationships/image" Target="../media/image351.png"/><Relationship Id="rId244" Type="http://schemas.openxmlformats.org/officeDocument/2006/relationships/customXml" Target="../ink/ink310.xml"/><Relationship Id="rId39" Type="http://schemas.openxmlformats.org/officeDocument/2006/relationships/customXml" Target="../ink/ink205.xml"/><Relationship Id="rId286" Type="http://schemas.openxmlformats.org/officeDocument/2006/relationships/image" Target="../media/image386.png"/><Relationship Id="rId451" Type="http://schemas.openxmlformats.org/officeDocument/2006/relationships/customXml" Target="../ink/ink416.xml"/><Relationship Id="rId493" Type="http://schemas.openxmlformats.org/officeDocument/2006/relationships/customXml" Target="../ink/ink437.xml"/><Relationship Id="rId507" Type="http://schemas.openxmlformats.org/officeDocument/2006/relationships/customXml" Target="../ink/ink444.xml"/><Relationship Id="rId549" Type="http://schemas.openxmlformats.org/officeDocument/2006/relationships/customXml" Target="../ink/ink465.xml"/><Relationship Id="rId50" Type="http://schemas.openxmlformats.org/officeDocument/2006/relationships/image" Target="../media/image288.png"/><Relationship Id="rId104" Type="http://schemas.openxmlformats.org/officeDocument/2006/relationships/customXml" Target="../ink/ink238.xml"/><Relationship Id="rId146" Type="http://schemas.openxmlformats.org/officeDocument/2006/relationships/image" Target="../media/image327.png"/><Relationship Id="rId188" Type="http://schemas.openxmlformats.org/officeDocument/2006/relationships/image" Target="../media/image346.png"/><Relationship Id="rId311" Type="http://schemas.openxmlformats.org/officeDocument/2006/relationships/image" Target="../media/image397.png"/><Relationship Id="rId353" Type="http://schemas.openxmlformats.org/officeDocument/2006/relationships/image" Target="../media/image415.png"/><Relationship Id="rId395" Type="http://schemas.openxmlformats.org/officeDocument/2006/relationships/customXml" Target="../ink/ink388.xml"/><Relationship Id="rId409" Type="http://schemas.openxmlformats.org/officeDocument/2006/relationships/customXml" Target="../ink/ink395.xml"/><Relationship Id="rId560" Type="http://schemas.openxmlformats.org/officeDocument/2006/relationships/image" Target="../media/image515.png"/><Relationship Id="rId92" Type="http://schemas.openxmlformats.org/officeDocument/2006/relationships/customXml" Target="../ink/ink232.xml"/><Relationship Id="rId213" Type="http://schemas.openxmlformats.org/officeDocument/2006/relationships/customXml" Target="../ink/ink294.xml"/><Relationship Id="rId420" Type="http://schemas.openxmlformats.org/officeDocument/2006/relationships/image" Target="../media/image445.png"/><Relationship Id="rId255" Type="http://schemas.openxmlformats.org/officeDocument/2006/relationships/image" Target="../media/image373.png"/><Relationship Id="rId297" Type="http://schemas.openxmlformats.org/officeDocument/2006/relationships/customXml" Target="../ink/ink337.xml"/><Relationship Id="rId462" Type="http://schemas.openxmlformats.org/officeDocument/2006/relationships/image" Target="../media/image466.png"/><Relationship Id="rId518" Type="http://schemas.openxmlformats.org/officeDocument/2006/relationships/image" Target="../media/image494.png"/><Relationship Id="rId115" Type="http://schemas.openxmlformats.org/officeDocument/2006/relationships/customXml" Target="../ink/ink244.xml"/><Relationship Id="rId157" Type="http://schemas.openxmlformats.org/officeDocument/2006/relationships/customXml" Target="../ink/ink266.xml"/><Relationship Id="rId322" Type="http://schemas.openxmlformats.org/officeDocument/2006/relationships/image" Target="../media/image400.png"/><Relationship Id="rId364" Type="http://schemas.openxmlformats.org/officeDocument/2006/relationships/image" Target="../media/image420.png"/><Relationship Id="rId61" Type="http://schemas.openxmlformats.org/officeDocument/2006/relationships/image" Target="../media/image293.png"/><Relationship Id="rId199" Type="http://schemas.openxmlformats.org/officeDocument/2006/relationships/customXml" Target="../ink/ink287.xml"/><Relationship Id="rId571" Type="http://schemas.openxmlformats.org/officeDocument/2006/relationships/customXml" Target="../ink/ink476.xml"/><Relationship Id="rId19" Type="http://schemas.openxmlformats.org/officeDocument/2006/relationships/customXml" Target="../ink/ink195.xml"/><Relationship Id="rId224" Type="http://schemas.openxmlformats.org/officeDocument/2006/relationships/image" Target="../media/image201.png"/><Relationship Id="rId266" Type="http://schemas.openxmlformats.org/officeDocument/2006/relationships/customXml" Target="../ink/ink321.xml"/><Relationship Id="rId431" Type="http://schemas.openxmlformats.org/officeDocument/2006/relationships/customXml" Target="../ink/ink406.xml"/><Relationship Id="rId473" Type="http://schemas.openxmlformats.org/officeDocument/2006/relationships/customXml" Target="../ink/ink427.xml"/><Relationship Id="rId529" Type="http://schemas.openxmlformats.org/officeDocument/2006/relationships/customXml" Target="../ink/ink455.xml"/><Relationship Id="rId30" Type="http://schemas.openxmlformats.org/officeDocument/2006/relationships/image" Target="../media/image281.png"/><Relationship Id="rId126" Type="http://schemas.openxmlformats.org/officeDocument/2006/relationships/image" Target="../media/image319.png"/><Relationship Id="rId168" Type="http://schemas.openxmlformats.org/officeDocument/2006/relationships/image" Target="../media/image336.png"/><Relationship Id="rId333" Type="http://schemas.openxmlformats.org/officeDocument/2006/relationships/customXml" Target="../ink/ink356.xml"/><Relationship Id="rId540" Type="http://schemas.openxmlformats.org/officeDocument/2006/relationships/image" Target="../media/image505.png"/><Relationship Id="rId72" Type="http://schemas.openxmlformats.org/officeDocument/2006/relationships/customXml" Target="../ink/ink222.xml"/><Relationship Id="rId375" Type="http://schemas.openxmlformats.org/officeDocument/2006/relationships/customXml" Target="../ink/ink378.xml"/><Relationship Id="rId582" Type="http://schemas.openxmlformats.org/officeDocument/2006/relationships/customXml" Target="../ink/ink482.xml"/><Relationship Id="rId3" Type="http://schemas.openxmlformats.org/officeDocument/2006/relationships/customXml" Target="../ink/ink187.xml"/><Relationship Id="rId235" Type="http://schemas.openxmlformats.org/officeDocument/2006/relationships/image" Target="../media/image365.png"/><Relationship Id="rId277" Type="http://schemas.openxmlformats.org/officeDocument/2006/relationships/image" Target="../media/image382.png"/><Relationship Id="rId400" Type="http://schemas.openxmlformats.org/officeDocument/2006/relationships/image" Target="../media/image435.png"/><Relationship Id="rId442" Type="http://schemas.openxmlformats.org/officeDocument/2006/relationships/image" Target="../media/image456.png"/><Relationship Id="rId484" Type="http://schemas.openxmlformats.org/officeDocument/2006/relationships/image" Target="../media/image477.png"/><Relationship Id="rId137" Type="http://schemas.openxmlformats.org/officeDocument/2006/relationships/customXml" Target="../ink/ink256.xml"/><Relationship Id="rId302" Type="http://schemas.openxmlformats.org/officeDocument/2006/relationships/customXml" Target="../ink/ink340.xml"/><Relationship Id="rId344" Type="http://schemas.openxmlformats.org/officeDocument/2006/relationships/image" Target="../media/image411.png"/><Relationship Id="rId41" Type="http://schemas.openxmlformats.org/officeDocument/2006/relationships/customXml" Target="../ink/ink206.xml"/><Relationship Id="rId83" Type="http://schemas.openxmlformats.org/officeDocument/2006/relationships/image" Target="../media/image301.png"/><Relationship Id="rId179" Type="http://schemas.openxmlformats.org/officeDocument/2006/relationships/customXml" Target="../ink/ink277.xml"/><Relationship Id="rId386" Type="http://schemas.openxmlformats.org/officeDocument/2006/relationships/image" Target="../media/image428.png"/><Relationship Id="rId551" Type="http://schemas.openxmlformats.org/officeDocument/2006/relationships/customXml" Target="../ink/ink466.xml"/><Relationship Id="rId593" Type="http://schemas.openxmlformats.org/officeDocument/2006/relationships/image" Target="../media/image531.png"/><Relationship Id="rId607" Type="http://schemas.openxmlformats.org/officeDocument/2006/relationships/image" Target="../media/image538.png"/><Relationship Id="rId190" Type="http://schemas.openxmlformats.org/officeDocument/2006/relationships/image" Target="../media/image184.png"/><Relationship Id="rId204" Type="http://schemas.openxmlformats.org/officeDocument/2006/relationships/image" Target="../media/image352.png"/><Relationship Id="rId246" Type="http://schemas.openxmlformats.org/officeDocument/2006/relationships/customXml" Target="../ink/ink311.xml"/><Relationship Id="rId288" Type="http://schemas.openxmlformats.org/officeDocument/2006/relationships/image" Target="../media/image387.png"/><Relationship Id="rId411" Type="http://schemas.openxmlformats.org/officeDocument/2006/relationships/customXml" Target="../ink/ink396.xml"/><Relationship Id="rId453" Type="http://schemas.openxmlformats.org/officeDocument/2006/relationships/customXml" Target="../ink/ink417.xml"/><Relationship Id="rId509" Type="http://schemas.openxmlformats.org/officeDocument/2006/relationships/customXml" Target="../ink/ink445.xml"/><Relationship Id="rId106" Type="http://schemas.openxmlformats.org/officeDocument/2006/relationships/customXml" Target="../ink/ink239.xml"/><Relationship Id="rId313" Type="http://schemas.openxmlformats.org/officeDocument/2006/relationships/image" Target="../media/image398.png"/><Relationship Id="rId495" Type="http://schemas.openxmlformats.org/officeDocument/2006/relationships/customXml" Target="../ink/ink438.xml"/><Relationship Id="rId10" Type="http://schemas.openxmlformats.org/officeDocument/2006/relationships/image" Target="../media/image272.png"/><Relationship Id="rId52" Type="http://schemas.openxmlformats.org/officeDocument/2006/relationships/image" Target="../media/image289.png"/><Relationship Id="rId94" Type="http://schemas.openxmlformats.org/officeDocument/2006/relationships/customXml" Target="../ink/ink233.xml"/><Relationship Id="rId148" Type="http://schemas.openxmlformats.org/officeDocument/2006/relationships/image" Target="../media/image328.png"/><Relationship Id="rId355" Type="http://schemas.openxmlformats.org/officeDocument/2006/relationships/customXml" Target="../ink/ink368.xml"/><Relationship Id="rId397" Type="http://schemas.openxmlformats.org/officeDocument/2006/relationships/customXml" Target="../ink/ink389.xml"/><Relationship Id="rId520" Type="http://schemas.openxmlformats.org/officeDocument/2006/relationships/image" Target="../media/image495.png"/><Relationship Id="rId562" Type="http://schemas.openxmlformats.org/officeDocument/2006/relationships/image" Target="../media/image516.png"/><Relationship Id="rId215" Type="http://schemas.openxmlformats.org/officeDocument/2006/relationships/customXml" Target="../ink/ink295.xml"/><Relationship Id="rId257" Type="http://schemas.openxmlformats.org/officeDocument/2006/relationships/image" Target="../media/image374.png"/><Relationship Id="rId422" Type="http://schemas.openxmlformats.org/officeDocument/2006/relationships/image" Target="../media/image446.png"/><Relationship Id="rId464" Type="http://schemas.openxmlformats.org/officeDocument/2006/relationships/image" Target="../media/image467.png"/><Relationship Id="rId299" Type="http://schemas.openxmlformats.org/officeDocument/2006/relationships/customXml" Target="../ink/ink338.xml"/><Relationship Id="rId63" Type="http://schemas.openxmlformats.org/officeDocument/2006/relationships/image" Target="../media/image294.png"/><Relationship Id="rId159" Type="http://schemas.openxmlformats.org/officeDocument/2006/relationships/customXml" Target="../ink/ink267.xml"/><Relationship Id="rId366" Type="http://schemas.openxmlformats.org/officeDocument/2006/relationships/image" Target="../media/image421.png"/><Relationship Id="rId573" Type="http://schemas.openxmlformats.org/officeDocument/2006/relationships/customXml" Target="../ink/ink477.xml"/><Relationship Id="rId226" Type="http://schemas.openxmlformats.org/officeDocument/2006/relationships/image" Target="../media/image362.png"/><Relationship Id="rId433" Type="http://schemas.openxmlformats.org/officeDocument/2006/relationships/customXml" Target="../ink/ink407.xml"/><Relationship Id="rId74" Type="http://schemas.openxmlformats.org/officeDocument/2006/relationships/customXml" Target="../ink/ink223.xml"/><Relationship Id="rId377" Type="http://schemas.openxmlformats.org/officeDocument/2006/relationships/customXml" Target="../ink/ink379.xml"/><Relationship Id="rId500" Type="http://schemas.openxmlformats.org/officeDocument/2006/relationships/image" Target="../media/image485.png"/><Relationship Id="rId584" Type="http://schemas.openxmlformats.org/officeDocument/2006/relationships/customXml" Target="../ink/ink483.xml"/><Relationship Id="rId5" Type="http://schemas.openxmlformats.org/officeDocument/2006/relationships/customXml" Target="../ink/ink188.xml"/><Relationship Id="rId237" Type="http://schemas.openxmlformats.org/officeDocument/2006/relationships/image" Target="../media/image366.png"/><Relationship Id="rId444" Type="http://schemas.openxmlformats.org/officeDocument/2006/relationships/image" Target="../media/image457.png"/><Relationship Id="rId290" Type="http://schemas.openxmlformats.org/officeDocument/2006/relationships/image" Target="../media/image388.png"/><Relationship Id="rId304" Type="http://schemas.openxmlformats.org/officeDocument/2006/relationships/customXml" Target="../ink/ink341.xml"/><Relationship Id="rId388" Type="http://schemas.openxmlformats.org/officeDocument/2006/relationships/image" Target="../media/image429.png"/><Relationship Id="rId511" Type="http://schemas.openxmlformats.org/officeDocument/2006/relationships/customXml" Target="../ink/ink446.xml"/><Relationship Id="rId609" Type="http://schemas.openxmlformats.org/officeDocument/2006/relationships/image" Target="../media/image539.png"/><Relationship Id="rId85" Type="http://schemas.openxmlformats.org/officeDocument/2006/relationships/image" Target="../media/image302.png"/><Relationship Id="rId150" Type="http://schemas.openxmlformats.org/officeDocument/2006/relationships/image" Target="../media/image329.png"/><Relationship Id="rId595" Type="http://schemas.openxmlformats.org/officeDocument/2006/relationships/image" Target="../media/image532.png"/><Relationship Id="rId248" Type="http://schemas.openxmlformats.org/officeDocument/2006/relationships/customXml" Target="../ink/ink312.xml"/><Relationship Id="rId455" Type="http://schemas.openxmlformats.org/officeDocument/2006/relationships/customXml" Target="../ink/ink418.xml"/><Relationship Id="rId12" Type="http://schemas.openxmlformats.org/officeDocument/2006/relationships/image" Target="../media/image273.png"/><Relationship Id="rId108" Type="http://schemas.openxmlformats.org/officeDocument/2006/relationships/customXml" Target="../ink/ink240.xml"/><Relationship Id="rId315" Type="http://schemas.openxmlformats.org/officeDocument/2006/relationships/customXml" Target="../ink/ink347.xml"/><Relationship Id="rId522" Type="http://schemas.openxmlformats.org/officeDocument/2006/relationships/image" Target="../media/image496.png"/><Relationship Id="rId96" Type="http://schemas.openxmlformats.org/officeDocument/2006/relationships/customXml" Target="../ink/ink234.xml"/><Relationship Id="rId161" Type="http://schemas.openxmlformats.org/officeDocument/2006/relationships/customXml" Target="../ink/ink268.xml"/><Relationship Id="rId399" Type="http://schemas.openxmlformats.org/officeDocument/2006/relationships/customXml" Target="../ink/ink390.xml"/><Relationship Id="rId259" Type="http://schemas.openxmlformats.org/officeDocument/2006/relationships/image" Target="../media/image375.png"/><Relationship Id="rId466" Type="http://schemas.openxmlformats.org/officeDocument/2006/relationships/image" Target="../media/image468.png"/><Relationship Id="rId23" Type="http://schemas.openxmlformats.org/officeDocument/2006/relationships/customXml" Target="../ink/ink197.xml"/><Relationship Id="rId119" Type="http://schemas.openxmlformats.org/officeDocument/2006/relationships/customXml" Target="../ink/ink246.xml"/><Relationship Id="rId326" Type="http://schemas.openxmlformats.org/officeDocument/2006/relationships/image" Target="../media/image402.png"/><Relationship Id="rId533" Type="http://schemas.openxmlformats.org/officeDocument/2006/relationships/customXml" Target="../ink/ink457.xml"/><Relationship Id="rId172" Type="http://schemas.openxmlformats.org/officeDocument/2006/relationships/image" Target="../media/image338.png"/><Relationship Id="rId477" Type="http://schemas.openxmlformats.org/officeDocument/2006/relationships/customXml" Target="../ink/ink429.xml"/><Relationship Id="rId600" Type="http://schemas.openxmlformats.org/officeDocument/2006/relationships/customXml" Target="../ink/ink491.xml"/><Relationship Id="rId337" Type="http://schemas.openxmlformats.org/officeDocument/2006/relationships/customXml" Target="../ink/ink358.xml"/><Relationship Id="rId34" Type="http://schemas.openxmlformats.org/officeDocument/2006/relationships/image" Target="../media/image108.png"/><Relationship Id="rId544" Type="http://schemas.openxmlformats.org/officeDocument/2006/relationships/image" Target="../media/image507.png"/><Relationship Id="rId183" Type="http://schemas.openxmlformats.org/officeDocument/2006/relationships/customXml" Target="../ink/ink279.xml"/><Relationship Id="rId390" Type="http://schemas.openxmlformats.org/officeDocument/2006/relationships/image" Target="../media/image430.png"/><Relationship Id="rId404" Type="http://schemas.openxmlformats.org/officeDocument/2006/relationships/image" Target="../media/image437.png"/><Relationship Id="rId250" Type="http://schemas.openxmlformats.org/officeDocument/2006/relationships/customXml" Target="../ink/ink313.xml"/><Relationship Id="rId488" Type="http://schemas.openxmlformats.org/officeDocument/2006/relationships/image" Target="../media/image479.png"/><Relationship Id="rId45" Type="http://schemas.openxmlformats.org/officeDocument/2006/relationships/customXml" Target="../ink/ink208.xml"/><Relationship Id="rId110" Type="http://schemas.openxmlformats.org/officeDocument/2006/relationships/image" Target="../media/image312.png"/><Relationship Id="rId348" Type="http://schemas.openxmlformats.org/officeDocument/2006/relationships/image" Target="../media/image413.png"/><Relationship Id="rId555" Type="http://schemas.openxmlformats.org/officeDocument/2006/relationships/customXml" Target="../ink/ink468.xml"/><Relationship Id="rId194" Type="http://schemas.openxmlformats.org/officeDocument/2006/relationships/image" Target="../media/image186.png"/><Relationship Id="rId208" Type="http://schemas.openxmlformats.org/officeDocument/2006/relationships/image" Target="../media/image354.png"/><Relationship Id="rId415" Type="http://schemas.openxmlformats.org/officeDocument/2006/relationships/customXml" Target="../ink/ink398.xml"/><Relationship Id="rId261" Type="http://schemas.openxmlformats.org/officeDocument/2006/relationships/image" Target="../media/image220.png"/><Relationship Id="rId499" Type="http://schemas.openxmlformats.org/officeDocument/2006/relationships/customXml" Target="../ink/ink440.xml"/><Relationship Id="rId56" Type="http://schemas.openxmlformats.org/officeDocument/2006/relationships/image" Target="../media/image291.png"/><Relationship Id="rId359" Type="http://schemas.openxmlformats.org/officeDocument/2006/relationships/customXml" Target="../ink/ink370.xml"/><Relationship Id="rId566" Type="http://schemas.openxmlformats.org/officeDocument/2006/relationships/image" Target="../media/image518.png"/><Relationship Id="rId121" Type="http://schemas.openxmlformats.org/officeDocument/2006/relationships/customXml" Target="../ink/ink247.xml"/><Relationship Id="rId219" Type="http://schemas.openxmlformats.org/officeDocument/2006/relationships/customXml" Target="../ink/ink297.xml"/><Relationship Id="rId426" Type="http://schemas.openxmlformats.org/officeDocument/2006/relationships/image" Target="../media/image448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1.png"/><Relationship Id="rId21" Type="http://schemas.openxmlformats.org/officeDocument/2006/relationships/customXml" Target="../ink/ink505.xml"/><Relationship Id="rId42" Type="http://schemas.openxmlformats.org/officeDocument/2006/relationships/image" Target="../media/image559.png"/><Relationship Id="rId47" Type="http://schemas.openxmlformats.org/officeDocument/2006/relationships/customXml" Target="../ink/ink518.xml"/><Relationship Id="rId63" Type="http://schemas.openxmlformats.org/officeDocument/2006/relationships/customXml" Target="../ink/ink526.xml"/><Relationship Id="rId68" Type="http://schemas.openxmlformats.org/officeDocument/2006/relationships/image" Target="../media/image572.png"/><Relationship Id="rId7" Type="http://schemas.openxmlformats.org/officeDocument/2006/relationships/customXml" Target="../ink/ink498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46.png"/><Relationship Id="rId29" Type="http://schemas.openxmlformats.org/officeDocument/2006/relationships/customXml" Target="../ink/ink509.xml"/><Relationship Id="rId11" Type="http://schemas.openxmlformats.org/officeDocument/2006/relationships/customXml" Target="../ink/ink500.xml"/><Relationship Id="rId24" Type="http://schemas.openxmlformats.org/officeDocument/2006/relationships/image" Target="../media/image550.png"/><Relationship Id="rId32" Type="http://schemas.openxmlformats.org/officeDocument/2006/relationships/image" Target="../media/image554.png"/><Relationship Id="rId37" Type="http://schemas.openxmlformats.org/officeDocument/2006/relationships/customXml" Target="../ink/ink513.xml"/><Relationship Id="rId40" Type="http://schemas.openxmlformats.org/officeDocument/2006/relationships/image" Target="../media/image558.png"/><Relationship Id="rId45" Type="http://schemas.openxmlformats.org/officeDocument/2006/relationships/customXml" Target="../ink/ink517.xml"/><Relationship Id="rId53" Type="http://schemas.openxmlformats.org/officeDocument/2006/relationships/customXml" Target="../ink/ink521.xml"/><Relationship Id="rId58" Type="http://schemas.openxmlformats.org/officeDocument/2006/relationships/image" Target="../media/image567.png"/><Relationship Id="rId66" Type="http://schemas.openxmlformats.org/officeDocument/2006/relationships/image" Target="../media/image571.png"/><Relationship Id="rId5" Type="http://schemas.openxmlformats.org/officeDocument/2006/relationships/customXml" Target="../ink/ink497.xml"/><Relationship Id="rId61" Type="http://schemas.openxmlformats.org/officeDocument/2006/relationships/customXml" Target="../ink/ink525.xml"/><Relationship Id="rId19" Type="http://schemas.openxmlformats.org/officeDocument/2006/relationships/customXml" Target="../ink/ink504.xml"/><Relationship Id="rId14" Type="http://schemas.openxmlformats.org/officeDocument/2006/relationships/image" Target="../media/image545.png"/><Relationship Id="rId22" Type="http://schemas.openxmlformats.org/officeDocument/2006/relationships/image" Target="../media/image549.png"/><Relationship Id="rId27" Type="http://schemas.openxmlformats.org/officeDocument/2006/relationships/customXml" Target="../ink/ink508.xml"/><Relationship Id="rId30" Type="http://schemas.openxmlformats.org/officeDocument/2006/relationships/image" Target="../media/image553.png"/><Relationship Id="rId35" Type="http://schemas.openxmlformats.org/officeDocument/2006/relationships/customXml" Target="../ink/ink512.xml"/><Relationship Id="rId43" Type="http://schemas.openxmlformats.org/officeDocument/2006/relationships/customXml" Target="../ink/ink516.xml"/><Relationship Id="rId48" Type="http://schemas.openxmlformats.org/officeDocument/2006/relationships/image" Target="../media/image562.png"/><Relationship Id="rId56" Type="http://schemas.openxmlformats.org/officeDocument/2006/relationships/image" Target="../media/image566.png"/><Relationship Id="rId64" Type="http://schemas.openxmlformats.org/officeDocument/2006/relationships/image" Target="../media/image570.png"/><Relationship Id="rId69" Type="http://schemas.openxmlformats.org/officeDocument/2006/relationships/customXml" Target="../ink/ink529.xml"/><Relationship Id="rId8" Type="http://schemas.openxmlformats.org/officeDocument/2006/relationships/image" Target="../media/image542.png"/><Relationship Id="rId51" Type="http://schemas.openxmlformats.org/officeDocument/2006/relationships/customXml" Target="../ink/ink520.xml"/><Relationship Id="rId3" Type="http://schemas.openxmlformats.org/officeDocument/2006/relationships/customXml" Target="../ink/ink496.xml"/><Relationship Id="rId12" Type="http://schemas.openxmlformats.org/officeDocument/2006/relationships/image" Target="../media/image544.png"/><Relationship Id="rId17" Type="http://schemas.openxmlformats.org/officeDocument/2006/relationships/customXml" Target="../ink/ink503.xml"/><Relationship Id="rId25" Type="http://schemas.openxmlformats.org/officeDocument/2006/relationships/customXml" Target="../ink/ink507.xml"/><Relationship Id="rId33" Type="http://schemas.openxmlformats.org/officeDocument/2006/relationships/customXml" Target="../ink/ink511.xml"/><Relationship Id="rId38" Type="http://schemas.openxmlformats.org/officeDocument/2006/relationships/image" Target="../media/image557.png"/><Relationship Id="rId46" Type="http://schemas.openxmlformats.org/officeDocument/2006/relationships/image" Target="../media/image561.png"/><Relationship Id="rId59" Type="http://schemas.openxmlformats.org/officeDocument/2006/relationships/customXml" Target="../ink/ink524.xml"/><Relationship Id="rId67" Type="http://schemas.openxmlformats.org/officeDocument/2006/relationships/customXml" Target="../ink/ink528.xml"/><Relationship Id="rId20" Type="http://schemas.openxmlformats.org/officeDocument/2006/relationships/image" Target="../media/image548.png"/><Relationship Id="rId41" Type="http://schemas.openxmlformats.org/officeDocument/2006/relationships/customXml" Target="../ink/ink515.xml"/><Relationship Id="rId54" Type="http://schemas.openxmlformats.org/officeDocument/2006/relationships/image" Target="../media/image565.png"/><Relationship Id="rId62" Type="http://schemas.openxmlformats.org/officeDocument/2006/relationships/image" Target="../media/image569.png"/><Relationship Id="rId70" Type="http://schemas.openxmlformats.org/officeDocument/2006/relationships/image" Target="../media/image5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1.png"/><Relationship Id="rId15" Type="http://schemas.openxmlformats.org/officeDocument/2006/relationships/customXml" Target="../ink/ink502.xml"/><Relationship Id="rId23" Type="http://schemas.openxmlformats.org/officeDocument/2006/relationships/customXml" Target="../ink/ink506.xml"/><Relationship Id="rId28" Type="http://schemas.openxmlformats.org/officeDocument/2006/relationships/image" Target="../media/image552.png"/><Relationship Id="rId36" Type="http://schemas.openxmlformats.org/officeDocument/2006/relationships/image" Target="../media/image556.png"/><Relationship Id="rId49" Type="http://schemas.openxmlformats.org/officeDocument/2006/relationships/customXml" Target="../ink/ink519.xml"/><Relationship Id="rId57" Type="http://schemas.openxmlformats.org/officeDocument/2006/relationships/customXml" Target="../ink/ink523.xml"/><Relationship Id="rId10" Type="http://schemas.openxmlformats.org/officeDocument/2006/relationships/image" Target="../media/image543.png"/><Relationship Id="rId31" Type="http://schemas.openxmlformats.org/officeDocument/2006/relationships/customXml" Target="../ink/ink510.xml"/><Relationship Id="rId44" Type="http://schemas.openxmlformats.org/officeDocument/2006/relationships/image" Target="../media/image560.png"/><Relationship Id="rId52" Type="http://schemas.openxmlformats.org/officeDocument/2006/relationships/image" Target="../media/image564.png"/><Relationship Id="rId60" Type="http://schemas.openxmlformats.org/officeDocument/2006/relationships/image" Target="../media/image568.png"/><Relationship Id="rId65" Type="http://schemas.openxmlformats.org/officeDocument/2006/relationships/customXml" Target="../ink/ink527.xml"/><Relationship Id="rId4" Type="http://schemas.openxmlformats.org/officeDocument/2006/relationships/image" Target="../media/image540.png"/><Relationship Id="rId9" Type="http://schemas.openxmlformats.org/officeDocument/2006/relationships/customXml" Target="../ink/ink499.xml"/><Relationship Id="rId13" Type="http://schemas.openxmlformats.org/officeDocument/2006/relationships/customXml" Target="../ink/ink501.xml"/><Relationship Id="rId18" Type="http://schemas.openxmlformats.org/officeDocument/2006/relationships/image" Target="../media/image547.png"/><Relationship Id="rId39" Type="http://schemas.openxmlformats.org/officeDocument/2006/relationships/customXml" Target="../ink/ink514.xml"/><Relationship Id="rId34" Type="http://schemas.openxmlformats.org/officeDocument/2006/relationships/image" Target="../media/image555.png"/><Relationship Id="rId50" Type="http://schemas.openxmlformats.org/officeDocument/2006/relationships/image" Target="../media/image563.png"/><Relationship Id="rId55" Type="http://schemas.openxmlformats.org/officeDocument/2006/relationships/customXml" Target="../ink/ink522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8.xml"/><Relationship Id="rId671" Type="http://schemas.openxmlformats.org/officeDocument/2006/relationships/customXml" Target="../ink/ink870.xml"/><Relationship Id="rId769" Type="http://schemas.openxmlformats.org/officeDocument/2006/relationships/customXml" Target="../ink/ink919.xml"/><Relationship Id="rId21" Type="http://schemas.openxmlformats.org/officeDocument/2006/relationships/customXml" Target="../ink/ink539.xml"/><Relationship Id="rId324" Type="http://schemas.openxmlformats.org/officeDocument/2006/relationships/image" Target="../media/image401.png"/><Relationship Id="rId531" Type="http://schemas.openxmlformats.org/officeDocument/2006/relationships/customXml" Target="../ink/ink799.xml"/><Relationship Id="rId629" Type="http://schemas.openxmlformats.org/officeDocument/2006/relationships/image" Target="../media/image614.png"/><Relationship Id="rId170" Type="http://schemas.openxmlformats.org/officeDocument/2006/relationships/image" Target="../media/image337.png"/><Relationship Id="rId268" Type="http://schemas.openxmlformats.org/officeDocument/2006/relationships/customXml" Target="../ink/ink665.xml"/><Relationship Id="rId475" Type="http://schemas.openxmlformats.org/officeDocument/2006/relationships/customXml" Target="../ink/ink771.xml"/><Relationship Id="rId682" Type="http://schemas.openxmlformats.org/officeDocument/2006/relationships/image" Target="../media/image640.png"/><Relationship Id="rId32" Type="http://schemas.openxmlformats.org/officeDocument/2006/relationships/image" Target="../media/image282.png"/><Relationship Id="rId128" Type="http://schemas.openxmlformats.org/officeDocument/2006/relationships/image" Target="../media/image154.png"/><Relationship Id="rId335" Type="http://schemas.openxmlformats.org/officeDocument/2006/relationships/customXml" Target="../ink/ink700.xml"/><Relationship Id="rId542" Type="http://schemas.openxmlformats.org/officeDocument/2006/relationships/image" Target="../media/image506.png"/><Relationship Id="rId181" Type="http://schemas.openxmlformats.org/officeDocument/2006/relationships/customXml" Target="../ink/ink621.xml"/><Relationship Id="rId402" Type="http://schemas.openxmlformats.org/officeDocument/2006/relationships/image" Target="../media/image588.png"/><Relationship Id="rId279" Type="http://schemas.openxmlformats.org/officeDocument/2006/relationships/customXml" Target="../ink/ink671.xml"/><Relationship Id="rId486" Type="http://schemas.openxmlformats.org/officeDocument/2006/relationships/image" Target="../media/image478.png"/><Relationship Id="rId693" Type="http://schemas.openxmlformats.org/officeDocument/2006/relationships/customXml" Target="../ink/ink881.xml"/><Relationship Id="rId707" Type="http://schemas.openxmlformats.org/officeDocument/2006/relationships/customXml" Target="../ink/ink888.xml"/><Relationship Id="rId43" Type="http://schemas.openxmlformats.org/officeDocument/2006/relationships/customXml" Target="../ink/ink550.xml"/><Relationship Id="rId139" Type="http://schemas.openxmlformats.org/officeDocument/2006/relationships/customXml" Target="../ink/ink600.xml"/><Relationship Id="rId346" Type="http://schemas.openxmlformats.org/officeDocument/2006/relationships/image" Target="../media/image412.png"/><Relationship Id="rId553" Type="http://schemas.openxmlformats.org/officeDocument/2006/relationships/customXml" Target="../ink/ink810.xml"/><Relationship Id="rId760" Type="http://schemas.openxmlformats.org/officeDocument/2006/relationships/image" Target="../media/image679.png"/><Relationship Id="rId192" Type="http://schemas.openxmlformats.org/officeDocument/2006/relationships/image" Target="../media/image347.png"/><Relationship Id="rId206" Type="http://schemas.openxmlformats.org/officeDocument/2006/relationships/image" Target="../media/image353.png"/><Relationship Id="rId413" Type="http://schemas.openxmlformats.org/officeDocument/2006/relationships/customXml" Target="../ink/ink740.xml"/><Relationship Id="rId497" Type="http://schemas.openxmlformats.org/officeDocument/2006/relationships/customXml" Target="../ink/ink782.xml"/><Relationship Id="rId620" Type="http://schemas.openxmlformats.org/officeDocument/2006/relationships/customXml" Target="../ink/ink844.xml"/><Relationship Id="rId718" Type="http://schemas.openxmlformats.org/officeDocument/2006/relationships/image" Target="../media/image658.png"/><Relationship Id="rId357" Type="http://schemas.openxmlformats.org/officeDocument/2006/relationships/customXml" Target="../ink/ink712.xml"/><Relationship Id="rId54" Type="http://schemas.openxmlformats.org/officeDocument/2006/relationships/image" Target="../media/image576.png"/><Relationship Id="rId217" Type="http://schemas.openxmlformats.org/officeDocument/2006/relationships/customXml" Target="../ink/ink639.xml"/><Relationship Id="rId564" Type="http://schemas.openxmlformats.org/officeDocument/2006/relationships/image" Target="../media/image517.png"/><Relationship Id="rId771" Type="http://schemas.openxmlformats.org/officeDocument/2006/relationships/customXml" Target="../ink/ink920.xml"/><Relationship Id="rId424" Type="http://schemas.openxmlformats.org/officeDocument/2006/relationships/image" Target="../media/image447.png"/><Relationship Id="rId631" Type="http://schemas.openxmlformats.org/officeDocument/2006/relationships/image" Target="../media/image615.png"/><Relationship Id="rId729" Type="http://schemas.openxmlformats.org/officeDocument/2006/relationships/customXml" Target="../ink/ink899.xml"/><Relationship Id="rId270" Type="http://schemas.openxmlformats.org/officeDocument/2006/relationships/customXml" Target="../ink/ink666.xml"/><Relationship Id="rId65" Type="http://schemas.openxmlformats.org/officeDocument/2006/relationships/image" Target="../media/image295.png"/><Relationship Id="rId130" Type="http://schemas.openxmlformats.org/officeDocument/2006/relationships/customXml" Target="../ink/ink595.xml"/><Relationship Id="rId368" Type="http://schemas.openxmlformats.org/officeDocument/2006/relationships/image" Target="../media/image262.png"/><Relationship Id="rId575" Type="http://schemas.openxmlformats.org/officeDocument/2006/relationships/image" Target="../media/image522.png"/><Relationship Id="rId782" Type="http://schemas.openxmlformats.org/officeDocument/2006/relationships/image" Target="../media/image690.png"/><Relationship Id="rId228" Type="http://schemas.openxmlformats.org/officeDocument/2006/relationships/image" Target="../media/image203.png"/><Relationship Id="rId435" Type="http://schemas.openxmlformats.org/officeDocument/2006/relationships/customXml" Target="../ink/ink751.xml"/><Relationship Id="rId642" Type="http://schemas.openxmlformats.org/officeDocument/2006/relationships/customXml" Target="../ink/ink855.xml"/><Relationship Id="rId281" Type="http://schemas.openxmlformats.org/officeDocument/2006/relationships/customXml" Target="../ink/ink672.xml"/><Relationship Id="rId502" Type="http://schemas.openxmlformats.org/officeDocument/2006/relationships/image" Target="../media/image486.png"/><Relationship Id="rId76" Type="http://schemas.openxmlformats.org/officeDocument/2006/relationships/customXml" Target="../ink/ink567.xml"/><Relationship Id="rId141" Type="http://schemas.openxmlformats.org/officeDocument/2006/relationships/customXml" Target="../ink/ink601.xml"/><Relationship Id="rId379" Type="http://schemas.openxmlformats.org/officeDocument/2006/relationships/customXml" Target="../ink/ink723.xml"/><Relationship Id="rId586" Type="http://schemas.openxmlformats.org/officeDocument/2006/relationships/customXml" Target="../ink/ink827.xml"/><Relationship Id="rId793" Type="http://schemas.openxmlformats.org/officeDocument/2006/relationships/customXml" Target="../ink/ink931.xml"/><Relationship Id="rId807" Type="http://schemas.openxmlformats.org/officeDocument/2006/relationships/customXml" Target="../ink/ink938.xml"/><Relationship Id="rId7" Type="http://schemas.openxmlformats.org/officeDocument/2006/relationships/customXml" Target="../ink/ink532.xml"/><Relationship Id="rId239" Type="http://schemas.openxmlformats.org/officeDocument/2006/relationships/image" Target="../media/image209.png"/><Relationship Id="rId446" Type="http://schemas.openxmlformats.org/officeDocument/2006/relationships/image" Target="../media/image458.png"/><Relationship Id="rId653" Type="http://schemas.openxmlformats.org/officeDocument/2006/relationships/customXml" Target="../ink/ink861.xml"/><Relationship Id="rId292" Type="http://schemas.openxmlformats.org/officeDocument/2006/relationships/image" Target="../media/image389.png"/><Relationship Id="rId306" Type="http://schemas.openxmlformats.org/officeDocument/2006/relationships/customXml" Target="../ink/ink685.xml"/><Relationship Id="rId87" Type="http://schemas.openxmlformats.org/officeDocument/2006/relationships/image" Target="../media/image303.png"/><Relationship Id="rId513" Type="http://schemas.openxmlformats.org/officeDocument/2006/relationships/customXml" Target="../ink/ink790.xml"/><Relationship Id="rId597" Type="http://schemas.openxmlformats.org/officeDocument/2006/relationships/image" Target="../media/image598.png"/><Relationship Id="rId720" Type="http://schemas.openxmlformats.org/officeDocument/2006/relationships/image" Target="../media/image659.png"/><Relationship Id="rId818" Type="http://schemas.openxmlformats.org/officeDocument/2006/relationships/image" Target="../media/image708.png"/><Relationship Id="rId152" Type="http://schemas.openxmlformats.org/officeDocument/2006/relationships/image" Target="../media/image330.png"/><Relationship Id="rId457" Type="http://schemas.openxmlformats.org/officeDocument/2006/relationships/customXml" Target="../ink/ink762.xml"/><Relationship Id="rId664" Type="http://schemas.openxmlformats.org/officeDocument/2006/relationships/image" Target="../media/image631.png"/><Relationship Id="rId14" Type="http://schemas.openxmlformats.org/officeDocument/2006/relationships/image" Target="../media/image274.png"/><Relationship Id="rId317" Type="http://schemas.openxmlformats.org/officeDocument/2006/relationships/customXml" Target="../ink/ink691.xml"/><Relationship Id="rId524" Type="http://schemas.openxmlformats.org/officeDocument/2006/relationships/image" Target="../media/image497.png"/><Relationship Id="rId731" Type="http://schemas.openxmlformats.org/officeDocument/2006/relationships/customXml" Target="../ink/ink900.xml"/><Relationship Id="rId98" Type="http://schemas.openxmlformats.org/officeDocument/2006/relationships/customXml" Target="../ink/ink578.xml"/><Relationship Id="rId163" Type="http://schemas.openxmlformats.org/officeDocument/2006/relationships/customXml" Target="../ink/ink612.xml"/><Relationship Id="rId370" Type="http://schemas.openxmlformats.org/officeDocument/2006/relationships/image" Target="../media/image583.png"/><Relationship Id="rId230" Type="http://schemas.openxmlformats.org/officeDocument/2006/relationships/image" Target="../media/image363.png"/><Relationship Id="rId468" Type="http://schemas.openxmlformats.org/officeDocument/2006/relationships/image" Target="../media/image469.png"/><Relationship Id="rId675" Type="http://schemas.openxmlformats.org/officeDocument/2006/relationships/customXml" Target="../ink/ink872.xml"/><Relationship Id="rId25" Type="http://schemas.openxmlformats.org/officeDocument/2006/relationships/customXml" Target="../ink/ink541.xml"/><Relationship Id="rId328" Type="http://schemas.openxmlformats.org/officeDocument/2006/relationships/image" Target="../media/image403.png"/><Relationship Id="rId535" Type="http://schemas.openxmlformats.org/officeDocument/2006/relationships/customXml" Target="../ink/ink801.xml"/><Relationship Id="rId742" Type="http://schemas.openxmlformats.org/officeDocument/2006/relationships/image" Target="../media/image670.png"/><Relationship Id="rId174" Type="http://schemas.openxmlformats.org/officeDocument/2006/relationships/image" Target="../media/image339.png"/><Relationship Id="rId381" Type="http://schemas.openxmlformats.org/officeDocument/2006/relationships/customXml" Target="../ink/ink724.xml"/><Relationship Id="rId602" Type="http://schemas.openxmlformats.org/officeDocument/2006/relationships/customXml" Target="../ink/ink835.xml"/><Relationship Id="rId241" Type="http://schemas.openxmlformats.org/officeDocument/2006/relationships/image" Target="../media/image367.png"/><Relationship Id="rId479" Type="http://schemas.openxmlformats.org/officeDocument/2006/relationships/customXml" Target="../ink/ink773.xml"/><Relationship Id="rId686" Type="http://schemas.openxmlformats.org/officeDocument/2006/relationships/image" Target="../media/image642.png"/><Relationship Id="rId36" Type="http://schemas.openxmlformats.org/officeDocument/2006/relationships/image" Target="../media/image283.png"/><Relationship Id="rId339" Type="http://schemas.openxmlformats.org/officeDocument/2006/relationships/customXml" Target="../ink/ink702.xml"/><Relationship Id="rId546" Type="http://schemas.openxmlformats.org/officeDocument/2006/relationships/image" Target="../media/image508.png"/><Relationship Id="rId753" Type="http://schemas.openxmlformats.org/officeDocument/2006/relationships/customXml" Target="../ink/ink911.xml"/><Relationship Id="rId101" Type="http://schemas.openxmlformats.org/officeDocument/2006/relationships/image" Target="../media/image309.png"/><Relationship Id="rId185" Type="http://schemas.openxmlformats.org/officeDocument/2006/relationships/customXml" Target="../ink/ink623.xml"/><Relationship Id="rId406" Type="http://schemas.openxmlformats.org/officeDocument/2006/relationships/image" Target="../media/image589.png"/><Relationship Id="rId392" Type="http://schemas.openxmlformats.org/officeDocument/2006/relationships/image" Target="../media/image431.png"/><Relationship Id="rId613" Type="http://schemas.openxmlformats.org/officeDocument/2006/relationships/image" Target="../media/image606.png"/><Relationship Id="rId697" Type="http://schemas.openxmlformats.org/officeDocument/2006/relationships/customXml" Target="../ink/ink883.xml"/><Relationship Id="rId820" Type="http://schemas.openxmlformats.org/officeDocument/2006/relationships/image" Target="../media/image709.png"/><Relationship Id="rId252" Type="http://schemas.openxmlformats.org/officeDocument/2006/relationships/customXml" Target="../ink/ink657.xml"/><Relationship Id="rId47" Type="http://schemas.openxmlformats.org/officeDocument/2006/relationships/customXml" Target="../ink/ink552.xml"/><Relationship Id="rId112" Type="http://schemas.openxmlformats.org/officeDocument/2006/relationships/image" Target="../media/image313.png"/><Relationship Id="rId557" Type="http://schemas.openxmlformats.org/officeDocument/2006/relationships/customXml" Target="../ink/ink812.xml"/><Relationship Id="rId764" Type="http://schemas.openxmlformats.org/officeDocument/2006/relationships/image" Target="../media/image681.png"/><Relationship Id="rId196" Type="http://schemas.openxmlformats.org/officeDocument/2006/relationships/image" Target="../media/image348.png"/><Relationship Id="rId417" Type="http://schemas.openxmlformats.org/officeDocument/2006/relationships/customXml" Target="../ink/ink742.xml"/><Relationship Id="rId624" Type="http://schemas.openxmlformats.org/officeDocument/2006/relationships/customXml" Target="../ink/ink846.xml"/><Relationship Id="rId263" Type="http://schemas.openxmlformats.org/officeDocument/2006/relationships/image" Target="../media/image376.png"/><Relationship Id="rId470" Type="http://schemas.openxmlformats.org/officeDocument/2006/relationships/image" Target="../media/image470.png"/><Relationship Id="rId58" Type="http://schemas.openxmlformats.org/officeDocument/2006/relationships/customXml" Target="../ink/ink558.xml"/><Relationship Id="rId123" Type="http://schemas.openxmlformats.org/officeDocument/2006/relationships/customXml" Target="../ink/ink591.xml"/><Relationship Id="rId330" Type="http://schemas.openxmlformats.org/officeDocument/2006/relationships/image" Target="../media/image404.png"/><Relationship Id="rId568" Type="http://schemas.openxmlformats.org/officeDocument/2006/relationships/image" Target="../media/image519.png"/><Relationship Id="rId775" Type="http://schemas.openxmlformats.org/officeDocument/2006/relationships/customXml" Target="../ink/ink922.xml"/><Relationship Id="rId428" Type="http://schemas.openxmlformats.org/officeDocument/2006/relationships/image" Target="../media/image449.png"/><Relationship Id="rId635" Type="http://schemas.openxmlformats.org/officeDocument/2006/relationships/image" Target="../media/image617.png"/><Relationship Id="rId274" Type="http://schemas.openxmlformats.org/officeDocument/2006/relationships/customXml" Target="../ink/ink668.xml"/><Relationship Id="rId481" Type="http://schemas.openxmlformats.org/officeDocument/2006/relationships/customXml" Target="../ink/ink774.xml"/><Relationship Id="rId702" Type="http://schemas.openxmlformats.org/officeDocument/2006/relationships/image" Target="../media/image650.png"/><Relationship Id="rId69" Type="http://schemas.openxmlformats.org/officeDocument/2006/relationships/image" Target="../media/image125.png"/><Relationship Id="rId134" Type="http://schemas.openxmlformats.org/officeDocument/2006/relationships/customXml" Target="../ink/ink597.xml"/><Relationship Id="rId579" Type="http://schemas.openxmlformats.org/officeDocument/2006/relationships/image" Target="../media/image524.png"/><Relationship Id="rId786" Type="http://schemas.openxmlformats.org/officeDocument/2006/relationships/image" Target="../media/image692.png"/><Relationship Id="rId341" Type="http://schemas.openxmlformats.org/officeDocument/2006/relationships/customXml" Target="../ink/ink703.xml"/><Relationship Id="rId439" Type="http://schemas.openxmlformats.org/officeDocument/2006/relationships/customXml" Target="../ink/ink753.xml"/><Relationship Id="rId646" Type="http://schemas.openxmlformats.org/officeDocument/2006/relationships/customXml" Target="../ink/ink857.xml"/><Relationship Id="rId201" Type="http://schemas.openxmlformats.org/officeDocument/2006/relationships/customXml" Target="../ink/ink631.xml"/><Relationship Id="rId285" Type="http://schemas.openxmlformats.org/officeDocument/2006/relationships/customXml" Target="../ink/ink674.xml"/><Relationship Id="rId506" Type="http://schemas.openxmlformats.org/officeDocument/2006/relationships/image" Target="../media/image488.png"/><Relationship Id="rId492" Type="http://schemas.openxmlformats.org/officeDocument/2006/relationships/image" Target="../media/image481.png"/><Relationship Id="rId713" Type="http://schemas.openxmlformats.org/officeDocument/2006/relationships/customXml" Target="../ink/ink891.xml"/><Relationship Id="rId797" Type="http://schemas.openxmlformats.org/officeDocument/2006/relationships/customXml" Target="../ink/ink933.xml"/><Relationship Id="rId145" Type="http://schemas.openxmlformats.org/officeDocument/2006/relationships/customXml" Target="../ink/ink603.xml"/><Relationship Id="rId352" Type="http://schemas.openxmlformats.org/officeDocument/2006/relationships/customXml" Target="../ink/ink709.xml"/><Relationship Id="rId212" Type="http://schemas.openxmlformats.org/officeDocument/2006/relationships/image" Target="../media/image356.png"/><Relationship Id="rId657" Type="http://schemas.openxmlformats.org/officeDocument/2006/relationships/customXml" Target="../ink/ink863.xml"/><Relationship Id="rId296" Type="http://schemas.openxmlformats.org/officeDocument/2006/relationships/image" Target="../media/image391.png"/><Relationship Id="rId517" Type="http://schemas.openxmlformats.org/officeDocument/2006/relationships/customXml" Target="../ink/ink792.xml"/><Relationship Id="rId724" Type="http://schemas.openxmlformats.org/officeDocument/2006/relationships/image" Target="../media/image661.png"/><Relationship Id="rId60" Type="http://schemas.openxmlformats.org/officeDocument/2006/relationships/customXml" Target="../ink/ink559.xml"/><Relationship Id="rId156" Type="http://schemas.openxmlformats.org/officeDocument/2006/relationships/image" Target="../media/image331.png"/><Relationship Id="rId363" Type="http://schemas.openxmlformats.org/officeDocument/2006/relationships/customXml" Target="../ink/ink715.xml"/><Relationship Id="rId570" Type="http://schemas.openxmlformats.org/officeDocument/2006/relationships/image" Target="../media/image520.png"/><Relationship Id="rId223" Type="http://schemas.openxmlformats.org/officeDocument/2006/relationships/customXml" Target="../ink/ink642.xml"/><Relationship Id="rId430" Type="http://schemas.openxmlformats.org/officeDocument/2006/relationships/image" Target="../media/image450.png"/><Relationship Id="rId668" Type="http://schemas.openxmlformats.org/officeDocument/2006/relationships/image" Target="../media/image633.png"/><Relationship Id="rId18" Type="http://schemas.openxmlformats.org/officeDocument/2006/relationships/image" Target="../media/image276.png"/><Relationship Id="rId528" Type="http://schemas.openxmlformats.org/officeDocument/2006/relationships/image" Target="../media/image499.png"/><Relationship Id="rId735" Type="http://schemas.openxmlformats.org/officeDocument/2006/relationships/customXml" Target="../ink/ink902.xml"/><Relationship Id="rId167" Type="http://schemas.openxmlformats.org/officeDocument/2006/relationships/customXml" Target="../ink/ink614.xml"/><Relationship Id="rId374" Type="http://schemas.openxmlformats.org/officeDocument/2006/relationships/image" Target="../media/image205.png"/><Relationship Id="rId581" Type="http://schemas.openxmlformats.org/officeDocument/2006/relationships/image" Target="../media/image525.png"/><Relationship Id="rId71" Type="http://schemas.openxmlformats.org/officeDocument/2006/relationships/image" Target="../media/image126.png"/><Relationship Id="rId234" Type="http://schemas.openxmlformats.org/officeDocument/2006/relationships/customXml" Target="../ink/ink648.xml"/><Relationship Id="rId679" Type="http://schemas.openxmlformats.org/officeDocument/2006/relationships/customXml" Target="../ink/ink874.xml"/><Relationship Id="rId802" Type="http://schemas.openxmlformats.org/officeDocument/2006/relationships/image" Target="../media/image700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543.xml"/><Relationship Id="rId441" Type="http://schemas.openxmlformats.org/officeDocument/2006/relationships/customXml" Target="../ink/ink754.xml"/><Relationship Id="rId539" Type="http://schemas.openxmlformats.org/officeDocument/2006/relationships/customXml" Target="../ink/ink803.xml"/><Relationship Id="rId746" Type="http://schemas.openxmlformats.org/officeDocument/2006/relationships/image" Target="../media/image672.png"/><Relationship Id="rId178" Type="http://schemas.openxmlformats.org/officeDocument/2006/relationships/image" Target="../media/image341.png"/><Relationship Id="rId301" Type="http://schemas.openxmlformats.org/officeDocument/2006/relationships/image" Target="../media/image392.png"/><Relationship Id="rId82" Type="http://schemas.openxmlformats.org/officeDocument/2006/relationships/customXml" Target="../ink/ink570.xml"/><Relationship Id="rId385" Type="http://schemas.openxmlformats.org/officeDocument/2006/relationships/customXml" Target="../ink/ink726.xml"/><Relationship Id="rId592" Type="http://schemas.openxmlformats.org/officeDocument/2006/relationships/customXml" Target="../ink/ink830.xml"/><Relationship Id="rId606" Type="http://schemas.openxmlformats.org/officeDocument/2006/relationships/customXml" Target="../ink/ink837.xml"/><Relationship Id="rId813" Type="http://schemas.openxmlformats.org/officeDocument/2006/relationships/customXml" Target="../ink/ink941.xml"/><Relationship Id="rId245" Type="http://schemas.openxmlformats.org/officeDocument/2006/relationships/image" Target="../media/image369.png"/><Relationship Id="rId452" Type="http://schemas.openxmlformats.org/officeDocument/2006/relationships/image" Target="../media/image461.png"/><Relationship Id="rId105" Type="http://schemas.openxmlformats.org/officeDocument/2006/relationships/image" Target="../media/image310.png"/><Relationship Id="rId312" Type="http://schemas.openxmlformats.org/officeDocument/2006/relationships/customXml" Target="../ink/ink688.xml"/><Relationship Id="rId757" Type="http://schemas.openxmlformats.org/officeDocument/2006/relationships/customXml" Target="../ink/ink913.xml"/><Relationship Id="rId93" Type="http://schemas.openxmlformats.org/officeDocument/2006/relationships/image" Target="../media/image306.png"/><Relationship Id="rId189" Type="http://schemas.openxmlformats.org/officeDocument/2006/relationships/customXml" Target="../ink/ink625.xml"/><Relationship Id="rId396" Type="http://schemas.openxmlformats.org/officeDocument/2006/relationships/image" Target="../media/image433.png"/><Relationship Id="rId617" Type="http://schemas.openxmlformats.org/officeDocument/2006/relationships/image" Target="../media/image608.png"/><Relationship Id="rId256" Type="http://schemas.openxmlformats.org/officeDocument/2006/relationships/customXml" Target="../ink/ink659.xml"/><Relationship Id="rId463" Type="http://schemas.openxmlformats.org/officeDocument/2006/relationships/customXml" Target="../ink/ink765.xml"/><Relationship Id="rId670" Type="http://schemas.openxmlformats.org/officeDocument/2006/relationships/image" Target="../media/image634.png"/><Relationship Id="rId116" Type="http://schemas.openxmlformats.org/officeDocument/2006/relationships/image" Target="../media/image148.png"/><Relationship Id="rId323" Type="http://schemas.openxmlformats.org/officeDocument/2006/relationships/customXml" Target="../ink/ink694.xml"/><Relationship Id="rId530" Type="http://schemas.openxmlformats.org/officeDocument/2006/relationships/image" Target="../media/image500.png"/><Relationship Id="rId768" Type="http://schemas.openxmlformats.org/officeDocument/2006/relationships/image" Target="../media/image683.png"/><Relationship Id="rId20" Type="http://schemas.openxmlformats.org/officeDocument/2006/relationships/image" Target="../media/image277.png"/><Relationship Id="rId628" Type="http://schemas.openxmlformats.org/officeDocument/2006/relationships/customXml" Target="../ink/ink848.xml"/><Relationship Id="rId267" Type="http://schemas.openxmlformats.org/officeDocument/2006/relationships/image" Target="../media/image378.png"/><Relationship Id="rId474" Type="http://schemas.openxmlformats.org/officeDocument/2006/relationships/image" Target="../media/image472.png"/><Relationship Id="rId127" Type="http://schemas.openxmlformats.org/officeDocument/2006/relationships/customXml" Target="../ink/ink593.xml"/><Relationship Id="rId681" Type="http://schemas.openxmlformats.org/officeDocument/2006/relationships/customXml" Target="../ink/ink875.xml"/><Relationship Id="rId779" Type="http://schemas.openxmlformats.org/officeDocument/2006/relationships/customXml" Target="../ink/ink924.xml"/><Relationship Id="rId31" Type="http://schemas.openxmlformats.org/officeDocument/2006/relationships/customXml" Target="../ink/ink544.xml"/><Relationship Id="rId334" Type="http://schemas.openxmlformats.org/officeDocument/2006/relationships/image" Target="../media/image406.png"/><Relationship Id="rId541" Type="http://schemas.openxmlformats.org/officeDocument/2006/relationships/customXml" Target="../ink/ink804.xml"/><Relationship Id="rId639" Type="http://schemas.openxmlformats.org/officeDocument/2006/relationships/image" Target="../media/image619.png"/><Relationship Id="rId180" Type="http://schemas.openxmlformats.org/officeDocument/2006/relationships/image" Target="../media/image342.png"/><Relationship Id="rId278" Type="http://schemas.openxmlformats.org/officeDocument/2006/relationships/customXml" Target="../ink/ink670.xml"/><Relationship Id="rId401" Type="http://schemas.openxmlformats.org/officeDocument/2006/relationships/customXml" Target="../ink/ink734.xml"/><Relationship Id="rId485" Type="http://schemas.openxmlformats.org/officeDocument/2006/relationships/customXml" Target="../ink/ink776.xml"/><Relationship Id="rId692" Type="http://schemas.openxmlformats.org/officeDocument/2006/relationships/image" Target="../media/image645.png"/><Relationship Id="rId706" Type="http://schemas.openxmlformats.org/officeDocument/2006/relationships/image" Target="../media/image652.png"/><Relationship Id="rId42" Type="http://schemas.openxmlformats.org/officeDocument/2006/relationships/image" Target="../media/image286.png"/><Relationship Id="rId138" Type="http://schemas.openxmlformats.org/officeDocument/2006/relationships/image" Target="../media/image323.png"/><Relationship Id="rId345" Type="http://schemas.openxmlformats.org/officeDocument/2006/relationships/customXml" Target="../ink/ink705.xml"/><Relationship Id="rId552" Type="http://schemas.openxmlformats.org/officeDocument/2006/relationships/image" Target="../media/image511.png"/><Relationship Id="rId191" Type="http://schemas.openxmlformats.org/officeDocument/2006/relationships/customXml" Target="../ink/ink626.xml"/><Relationship Id="rId205" Type="http://schemas.openxmlformats.org/officeDocument/2006/relationships/customXml" Target="../ink/ink633.xml"/><Relationship Id="rId412" Type="http://schemas.openxmlformats.org/officeDocument/2006/relationships/image" Target="../media/image441.png"/><Relationship Id="rId289" Type="http://schemas.openxmlformats.org/officeDocument/2006/relationships/customXml" Target="../ink/ink676.xml"/><Relationship Id="rId496" Type="http://schemas.openxmlformats.org/officeDocument/2006/relationships/image" Target="../media/image483.png"/><Relationship Id="rId717" Type="http://schemas.openxmlformats.org/officeDocument/2006/relationships/customXml" Target="../ink/ink893.xml"/><Relationship Id="rId53" Type="http://schemas.openxmlformats.org/officeDocument/2006/relationships/customXml" Target="../ink/ink555.xml"/><Relationship Id="rId149" Type="http://schemas.openxmlformats.org/officeDocument/2006/relationships/customXml" Target="../ink/ink605.xml"/><Relationship Id="rId356" Type="http://schemas.openxmlformats.org/officeDocument/2006/relationships/image" Target="../media/image416.png"/><Relationship Id="rId563" Type="http://schemas.openxmlformats.org/officeDocument/2006/relationships/customXml" Target="../ink/ink815.xml"/><Relationship Id="rId770" Type="http://schemas.openxmlformats.org/officeDocument/2006/relationships/image" Target="../media/image684.png"/><Relationship Id="rId216" Type="http://schemas.openxmlformats.org/officeDocument/2006/relationships/image" Target="../media/image358.png"/><Relationship Id="rId423" Type="http://schemas.openxmlformats.org/officeDocument/2006/relationships/customXml" Target="../ink/ink745.xml"/><Relationship Id="rId630" Type="http://schemas.openxmlformats.org/officeDocument/2006/relationships/customXml" Target="../ink/ink849.xml"/><Relationship Id="rId728" Type="http://schemas.openxmlformats.org/officeDocument/2006/relationships/image" Target="../media/image663.png"/><Relationship Id="rId64" Type="http://schemas.openxmlformats.org/officeDocument/2006/relationships/customXml" Target="../ink/ink561.xml"/><Relationship Id="rId367" Type="http://schemas.openxmlformats.org/officeDocument/2006/relationships/customXml" Target="../ink/ink717.xml"/><Relationship Id="rId574" Type="http://schemas.openxmlformats.org/officeDocument/2006/relationships/customXml" Target="../ink/ink821.xml"/><Relationship Id="rId227" Type="http://schemas.openxmlformats.org/officeDocument/2006/relationships/customXml" Target="../ink/ink644.xml"/><Relationship Id="rId781" Type="http://schemas.openxmlformats.org/officeDocument/2006/relationships/customXml" Target="../ink/ink925.xml"/><Relationship Id="rId434" Type="http://schemas.openxmlformats.org/officeDocument/2006/relationships/image" Target="../media/image452.png"/><Relationship Id="rId641" Type="http://schemas.openxmlformats.org/officeDocument/2006/relationships/image" Target="../media/image620.png"/><Relationship Id="rId739" Type="http://schemas.openxmlformats.org/officeDocument/2006/relationships/customXml" Target="../ink/ink904.xml"/><Relationship Id="rId280" Type="http://schemas.openxmlformats.org/officeDocument/2006/relationships/image" Target="../media/image383.png"/><Relationship Id="rId501" Type="http://schemas.openxmlformats.org/officeDocument/2006/relationships/customXml" Target="../ink/ink784.xml"/><Relationship Id="rId75" Type="http://schemas.openxmlformats.org/officeDocument/2006/relationships/image" Target="../media/image128.png"/><Relationship Id="rId140" Type="http://schemas.openxmlformats.org/officeDocument/2006/relationships/image" Target="../media/image324.png"/><Relationship Id="rId378" Type="http://schemas.openxmlformats.org/officeDocument/2006/relationships/image" Target="../media/image585.png"/><Relationship Id="rId585" Type="http://schemas.openxmlformats.org/officeDocument/2006/relationships/image" Target="../media/image750.png"/><Relationship Id="rId792" Type="http://schemas.openxmlformats.org/officeDocument/2006/relationships/image" Target="../media/image695.png"/><Relationship Id="rId806" Type="http://schemas.openxmlformats.org/officeDocument/2006/relationships/image" Target="../media/image702.png"/><Relationship Id="rId6" Type="http://schemas.openxmlformats.org/officeDocument/2006/relationships/image" Target="../media/image270.png"/><Relationship Id="rId238" Type="http://schemas.openxmlformats.org/officeDocument/2006/relationships/customXml" Target="../ink/ink650.xml"/><Relationship Id="rId445" Type="http://schemas.openxmlformats.org/officeDocument/2006/relationships/customXml" Target="../ink/ink756.xml"/><Relationship Id="rId652" Type="http://schemas.openxmlformats.org/officeDocument/2006/relationships/image" Target="../media/image625.png"/><Relationship Id="rId291" Type="http://schemas.openxmlformats.org/officeDocument/2006/relationships/customXml" Target="../ink/ink677.xml"/><Relationship Id="rId305" Type="http://schemas.openxmlformats.org/officeDocument/2006/relationships/image" Target="../media/image394.png"/><Relationship Id="rId512" Type="http://schemas.openxmlformats.org/officeDocument/2006/relationships/image" Target="../media/image491.png"/><Relationship Id="rId44" Type="http://schemas.openxmlformats.org/officeDocument/2006/relationships/image" Target="../media/image574.png"/><Relationship Id="rId86" Type="http://schemas.openxmlformats.org/officeDocument/2006/relationships/customXml" Target="../ink/ink572.xml"/><Relationship Id="rId151" Type="http://schemas.openxmlformats.org/officeDocument/2006/relationships/customXml" Target="../ink/ink606.xml"/><Relationship Id="rId389" Type="http://schemas.openxmlformats.org/officeDocument/2006/relationships/customXml" Target="../ink/ink728.xml"/><Relationship Id="rId554" Type="http://schemas.openxmlformats.org/officeDocument/2006/relationships/image" Target="../media/image512.png"/><Relationship Id="rId596" Type="http://schemas.openxmlformats.org/officeDocument/2006/relationships/customXml" Target="../ink/ink832.xml"/><Relationship Id="rId761" Type="http://schemas.openxmlformats.org/officeDocument/2006/relationships/customXml" Target="../ink/ink915.xml"/><Relationship Id="rId817" Type="http://schemas.openxmlformats.org/officeDocument/2006/relationships/customXml" Target="../ink/ink943.xml"/><Relationship Id="rId193" Type="http://schemas.openxmlformats.org/officeDocument/2006/relationships/customXml" Target="../ink/ink627.xml"/><Relationship Id="rId207" Type="http://schemas.openxmlformats.org/officeDocument/2006/relationships/customXml" Target="../ink/ink634.xml"/><Relationship Id="rId249" Type="http://schemas.openxmlformats.org/officeDocument/2006/relationships/image" Target="../media/image370.png"/><Relationship Id="rId414" Type="http://schemas.openxmlformats.org/officeDocument/2006/relationships/image" Target="../media/image442.png"/><Relationship Id="rId456" Type="http://schemas.openxmlformats.org/officeDocument/2006/relationships/image" Target="../media/image463.png"/><Relationship Id="rId498" Type="http://schemas.openxmlformats.org/officeDocument/2006/relationships/image" Target="../media/image484.png"/><Relationship Id="rId621" Type="http://schemas.openxmlformats.org/officeDocument/2006/relationships/image" Target="../media/image610.png"/><Relationship Id="rId663" Type="http://schemas.openxmlformats.org/officeDocument/2006/relationships/customXml" Target="../ink/ink866.xml"/><Relationship Id="rId13" Type="http://schemas.openxmlformats.org/officeDocument/2006/relationships/customXml" Target="../ink/ink535.xml"/><Relationship Id="rId109" Type="http://schemas.openxmlformats.org/officeDocument/2006/relationships/customXml" Target="../ink/ink584.xml"/><Relationship Id="rId260" Type="http://schemas.openxmlformats.org/officeDocument/2006/relationships/customXml" Target="../ink/ink661.xml"/><Relationship Id="rId316" Type="http://schemas.openxmlformats.org/officeDocument/2006/relationships/image" Target="../media/image246.png"/><Relationship Id="rId523" Type="http://schemas.openxmlformats.org/officeDocument/2006/relationships/customXml" Target="../ink/ink795.xml"/><Relationship Id="rId719" Type="http://schemas.openxmlformats.org/officeDocument/2006/relationships/customXml" Target="../ink/ink894.xml"/><Relationship Id="rId55" Type="http://schemas.openxmlformats.org/officeDocument/2006/relationships/customXml" Target="../ink/ink556.xml"/><Relationship Id="rId97" Type="http://schemas.openxmlformats.org/officeDocument/2006/relationships/image" Target="../media/image139.png"/><Relationship Id="rId120" Type="http://schemas.openxmlformats.org/officeDocument/2006/relationships/image" Target="../media/image316.png"/><Relationship Id="rId358" Type="http://schemas.openxmlformats.org/officeDocument/2006/relationships/image" Target="../media/image417.png"/><Relationship Id="rId565" Type="http://schemas.openxmlformats.org/officeDocument/2006/relationships/customXml" Target="../ink/ink816.xml"/><Relationship Id="rId730" Type="http://schemas.openxmlformats.org/officeDocument/2006/relationships/image" Target="../media/image664.png"/><Relationship Id="rId772" Type="http://schemas.openxmlformats.org/officeDocument/2006/relationships/image" Target="../media/image685.png"/><Relationship Id="rId162" Type="http://schemas.openxmlformats.org/officeDocument/2006/relationships/image" Target="../media/image333.png"/><Relationship Id="rId218" Type="http://schemas.openxmlformats.org/officeDocument/2006/relationships/image" Target="../media/image359.png"/><Relationship Id="rId425" Type="http://schemas.openxmlformats.org/officeDocument/2006/relationships/customXml" Target="../ink/ink746.xml"/><Relationship Id="rId467" Type="http://schemas.openxmlformats.org/officeDocument/2006/relationships/customXml" Target="../ink/ink767.xml"/><Relationship Id="rId632" Type="http://schemas.openxmlformats.org/officeDocument/2006/relationships/customXml" Target="../ink/ink850.xml"/><Relationship Id="rId271" Type="http://schemas.openxmlformats.org/officeDocument/2006/relationships/image" Target="../media/image225.png"/><Relationship Id="rId674" Type="http://schemas.openxmlformats.org/officeDocument/2006/relationships/image" Target="../media/image636.png"/><Relationship Id="rId24" Type="http://schemas.openxmlformats.org/officeDocument/2006/relationships/image" Target="../media/image279.png"/><Relationship Id="rId66" Type="http://schemas.openxmlformats.org/officeDocument/2006/relationships/customXml" Target="../ink/ink562.xml"/><Relationship Id="rId131" Type="http://schemas.openxmlformats.org/officeDocument/2006/relationships/image" Target="../media/image579.png"/><Relationship Id="rId327" Type="http://schemas.openxmlformats.org/officeDocument/2006/relationships/customXml" Target="../ink/ink696.xml"/><Relationship Id="rId369" Type="http://schemas.openxmlformats.org/officeDocument/2006/relationships/customXml" Target="../ink/ink718.xml"/><Relationship Id="rId534" Type="http://schemas.openxmlformats.org/officeDocument/2006/relationships/image" Target="../media/image502.png"/><Relationship Id="rId576" Type="http://schemas.openxmlformats.org/officeDocument/2006/relationships/customXml" Target="../ink/ink822.xml"/><Relationship Id="rId741" Type="http://schemas.openxmlformats.org/officeDocument/2006/relationships/customXml" Target="../ink/ink905.xml"/><Relationship Id="rId783" Type="http://schemas.openxmlformats.org/officeDocument/2006/relationships/customXml" Target="../ink/ink926.xml"/><Relationship Id="rId173" Type="http://schemas.openxmlformats.org/officeDocument/2006/relationships/customXml" Target="../ink/ink617.xml"/><Relationship Id="rId229" Type="http://schemas.openxmlformats.org/officeDocument/2006/relationships/customXml" Target="../ink/ink645.xml"/><Relationship Id="rId380" Type="http://schemas.openxmlformats.org/officeDocument/2006/relationships/image" Target="../media/image267.png"/><Relationship Id="rId436" Type="http://schemas.openxmlformats.org/officeDocument/2006/relationships/image" Target="../media/image453.png"/><Relationship Id="rId601" Type="http://schemas.openxmlformats.org/officeDocument/2006/relationships/image" Target="../media/image600.png"/><Relationship Id="rId643" Type="http://schemas.openxmlformats.org/officeDocument/2006/relationships/image" Target="../media/image621.png"/><Relationship Id="rId240" Type="http://schemas.openxmlformats.org/officeDocument/2006/relationships/customXml" Target="../ink/ink651.xml"/><Relationship Id="rId478" Type="http://schemas.openxmlformats.org/officeDocument/2006/relationships/image" Target="../media/image474.png"/><Relationship Id="rId685" Type="http://schemas.openxmlformats.org/officeDocument/2006/relationships/customXml" Target="../ink/ink877.xml"/><Relationship Id="rId35" Type="http://schemas.openxmlformats.org/officeDocument/2006/relationships/customXml" Target="../ink/ink546.xml"/><Relationship Id="rId77" Type="http://schemas.openxmlformats.org/officeDocument/2006/relationships/image" Target="../media/image299.png"/><Relationship Id="rId100" Type="http://schemas.openxmlformats.org/officeDocument/2006/relationships/customXml" Target="../ink/ink579.xml"/><Relationship Id="rId282" Type="http://schemas.openxmlformats.org/officeDocument/2006/relationships/image" Target="../media/image384.png"/><Relationship Id="rId338" Type="http://schemas.openxmlformats.org/officeDocument/2006/relationships/image" Target="../media/image408.png"/><Relationship Id="rId503" Type="http://schemas.openxmlformats.org/officeDocument/2006/relationships/customXml" Target="../ink/ink785.xml"/><Relationship Id="rId545" Type="http://schemas.openxmlformats.org/officeDocument/2006/relationships/customXml" Target="../ink/ink806.xml"/><Relationship Id="rId587" Type="http://schemas.openxmlformats.org/officeDocument/2006/relationships/image" Target="../media/image593.png"/><Relationship Id="rId710" Type="http://schemas.openxmlformats.org/officeDocument/2006/relationships/image" Target="../media/image654.png"/><Relationship Id="rId752" Type="http://schemas.openxmlformats.org/officeDocument/2006/relationships/image" Target="../media/image675.png"/><Relationship Id="rId808" Type="http://schemas.openxmlformats.org/officeDocument/2006/relationships/image" Target="../media/image703.png"/><Relationship Id="rId8" Type="http://schemas.openxmlformats.org/officeDocument/2006/relationships/image" Target="../media/image271.png"/><Relationship Id="rId142" Type="http://schemas.openxmlformats.org/officeDocument/2006/relationships/image" Target="../media/image325.png"/><Relationship Id="rId184" Type="http://schemas.openxmlformats.org/officeDocument/2006/relationships/image" Target="../media/image344.png"/><Relationship Id="rId391" Type="http://schemas.openxmlformats.org/officeDocument/2006/relationships/customXml" Target="../ink/ink729.xml"/><Relationship Id="rId405" Type="http://schemas.openxmlformats.org/officeDocument/2006/relationships/customXml" Target="../ink/ink736.xml"/><Relationship Id="rId447" Type="http://schemas.openxmlformats.org/officeDocument/2006/relationships/customXml" Target="../ink/ink757.xml"/><Relationship Id="rId612" Type="http://schemas.openxmlformats.org/officeDocument/2006/relationships/customXml" Target="../ink/ink840.xml"/><Relationship Id="rId794" Type="http://schemas.openxmlformats.org/officeDocument/2006/relationships/image" Target="../media/image696.png"/><Relationship Id="rId251" Type="http://schemas.openxmlformats.org/officeDocument/2006/relationships/image" Target="../media/image371.png"/><Relationship Id="rId489" Type="http://schemas.openxmlformats.org/officeDocument/2006/relationships/customXml" Target="../ink/ink778.xml"/><Relationship Id="rId654" Type="http://schemas.openxmlformats.org/officeDocument/2006/relationships/image" Target="../media/image626.png"/><Relationship Id="rId696" Type="http://schemas.openxmlformats.org/officeDocument/2006/relationships/image" Target="../media/image647.png"/><Relationship Id="rId46" Type="http://schemas.openxmlformats.org/officeDocument/2006/relationships/image" Target="../media/image575.png"/><Relationship Id="rId293" Type="http://schemas.openxmlformats.org/officeDocument/2006/relationships/customXml" Target="../ink/ink678.xml"/><Relationship Id="rId307" Type="http://schemas.openxmlformats.org/officeDocument/2006/relationships/image" Target="../media/image395.png"/><Relationship Id="rId349" Type="http://schemas.openxmlformats.org/officeDocument/2006/relationships/customXml" Target="../ink/ink707.xml"/><Relationship Id="rId514" Type="http://schemas.openxmlformats.org/officeDocument/2006/relationships/image" Target="../media/image492.png"/><Relationship Id="rId556" Type="http://schemas.openxmlformats.org/officeDocument/2006/relationships/image" Target="../media/image513.png"/><Relationship Id="rId721" Type="http://schemas.openxmlformats.org/officeDocument/2006/relationships/customXml" Target="../ink/ink895.xml"/><Relationship Id="rId763" Type="http://schemas.openxmlformats.org/officeDocument/2006/relationships/customXml" Target="../ink/ink916.xml"/><Relationship Id="rId88" Type="http://schemas.openxmlformats.org/officeDocument/2006/relationships/customXml" Target="../ink/ink573.xml"/><Relationship Id="rId111" Type="http://schemas.openxmlformats.org/officeDocument/2006/relationships/customXml" Target="../ink/ink585.xml"/><Relationship Id="rId153" Type="http://schemas.openxmlformats.org/officeDocument/2006/relationships/customXml" Target="../ink/ink607.xml"/><Relationship Id="rId195" Type="http://schemas.openxmlformats.org/officeDocument/2006/relationships/customXml" Target="../ink/ink628.xml"/><Relationship Id="rId209" Type="http://schemas.openxmlformats.org/officeDocument/2006/relationships/customXml" Target="../ink/ink635.xml"/><Relationship Id="rId360" Type="http://schemas.openxmlformats.org/officeDocument/2006/relationships/image" Target="../media/image418.png"/><Relationship Id="rId416" Type="http://schemas.openxmlformats.org/officeDocument/2006/relationships/image" Target="../media/image443.png"/><Relationship Id="rId598" Type="http://schemas.openxmlformats.org/officeDocument/2006/relationships/customXml" Target="../ink/ink833.xml"/><Relationship Id="rId819" Type="http://schemas.openxmlformats.org/officeDocument/2006/relationships/customXml" Target="../ink/ink944.xml"/><Relationship Id="rId220" Type="http://schemas.openxmlformats.org/officeDocument/2006/relationships/image" Target="../media/image360.png"/><Relationship Id="rId458" Type="http://schemas.openxmlformats.org/officeDocument/2006/relationships/image" Target="../media/image464.png"/><Relationship Id="rId623" Type="http://schemas.openxmlformats.org/officeDocument/2006/relationships/image" Target="../media/image611.png"/><Relationship Id="rId665" Type="http://schemas.openxmlformats.org/officeDocument/2006/relationships/customXml" Target="../ink/ink867.xml"/><Relationship Id="rId15" Type="http://schemas.openxmlformats.org/officeDocument/2006/relationships/customXml" Target="../ink/ink536.xml"/><Relationship Id="rId57" Type="http://schemas.openxmlformats.org/officeDocument/2006/relationships/customXml" Target="../ink/ink557.xml"/><Relationship Id="rId262" Type="http://schemas.openxmlformats.org/officeDocument/2006/relationships/customXml" Target="../ink/ink662.xml"/><Relationship Id="rId318" Type="http://schemas.openxmlformats.org/officeDocument/2006/relationships/image" Target="../media/image399.png"/><Relationship Id="rId525" Type="http://schemas.openxmlformats.org/officeDocument/2006/relationships/customXml" Target="../ink/ink796.xml"/><Relationship Id="rId567" Type="http://schemas.openxmlformats.org/officeDocument/2006/relationships/customXml" Target="../ink/ink817.xml"/><Relationship Id="rId732" Type="http://schemas.openxmlformats.org/officeDocument/2006/relationships/image" Target="../media/image665.png"/><Relationship Id="rId99" Type="http://schemas.openxmlformats.org/officeDocument/2006/relationships/image" Target="../media/image308.png"/><Relationship Id="rId122" Type="http://schemas.openxmlformats.org/officeDocument/2006/relationships/image" Target="../media/image317.png"/><Relationship Id="rId164" Type="http://schemas.openxmlformats.org/officeDocument/2006/relationships/image" Target="../media/image334.png"/><Relationship Id="rId371" Type="http://schemas.openxmlformats.org/officeDocument/2006/relationships/customXml" Target="../ink/ink719.xml"/><Relationship Id="rId774" Type="http://schemas.openxmlformats.org/officeDocument/2006/relationships/image" Target="../media/image686.png"/><Relationship Id="rId427" Type="http://schemas.openxmlformats.org/officeDocument/2006/relationships/customXml" Target="../ink/ink747.xml"/><Relationship Id="rId469" Type="http://schemas.openxmlformats.org/officeDocument/2006/relationships/customXml" Target="../ink/ink768.xml"/><Relationship Id="rId634" Type="http://schemas.openxmlformats.org/officeDocument/2006/relationships/customXml" Target="../ink/ink851.xml"/><Relationship Id="rId676" Type="http://schemas.openxmlformats.org/officeDocument/2006/relationships/image" Target="../media/image637.png"/><Relationship Id="rId26" Type="http://schemas.openxmlformats.org/officeDocument/2006/relationships/image" Target="../media/image104.png"/><Relationship Id="rId231" Type="http://schemas.openxmlformats.org/officeDocument/2006/relationships/customXml" Target="../ink/ink646.xml"/><Relationship Id="rId273" Type="http://schemas.openxmlformats.org/officeDocument/2006/relationships/image" Target="../media/image380.png"/><Relationship Id="rId329" Type="http://schemas.openxmlformats.org/officeDocument/2006/relationships/customXml" Target="../ink/ink697.xml"/><Relationship Id="rId480" Type="http://schemas.openxmlformats.org/officeDocument/2006/relationships/image" Target="../media/image475.png"/><Relationship Id="rId536" Type="http://schemas.openxmlformats.org/officeDocument/2006/relationships/image" Target="../media/image503.png"/><Relationship Id="rId701" Type="http://schemas.openxmlformats.org/officeDocument/2006/relationships/customXml" Target="../ink/ink885.xml"/><Relationship Id="rId68" Type="http://schemas.openxmlformats.org/officeDocument/2006/relationships/customXml" Target="../ink/ink563.xml"/><Relationship Id="rId133" Type="http://schemas.openxmlformats.org/officeDocument/2006/relationships/image" Target="../media/image321.png"/><Relationship Id="rId175" Type="http://schemas.openxmlformats.org/officeDocument/2006/relationships/customXml" Target="../ink/ink618.xml"/><Relationship Id="rId340" Type="http://schemas.openxmlformats.org/officeDocument/2006/relationships/image" Target="../media/image409.png"/><Relationship Id="rId578" Type="http://schemas.openxmlformats.org/officeDocument/2006/relationships/customXml" Target="../ink/ink823.xml"/><Relationship Id="rId743" Type="http://schemas.openxmlformats.org/officeDocument/2006/relationships/customXml" Target="../ink/ink906.xml"/><Relationship Id="rId785" Type="http://schemas.openxmlformats.org/officeDocument/2006/relationships/customXml" Target="../ink/ink927.xml"/><Relationship Id="rId200" Type="http://schemas.openxmlformats.org/officeDocument/2006/relationships/image" Target="../media/image350.png"/><Relationship Id="rId382" Type="http://schemas.openxmlformats.org/officeDocument/2006/relationships/image" Target="../media/image426.png"/><Relationship Id="rId438" Type="http://schemas.openxmlformats.org/officeDocument/2006/relationships/image" Target="../media/image454.png"/><Relationship Id="rId603" Type="http://schemas.openxmlformats.org/officeDocument/2006/relationships/image" Target="../media/image601.png"/><Relationship Id="rId645" Type="http://schemas.openxmlformats.org/officeDocument/2006/relationships/image" Target="../media/image622.png"/><Relationship Id="rId687" Type="http://schemas.openxmlformats.org/officeDocument/2006/relationships/customXml" Target="../ink/ink878.xml"/><Relationship Id="rId810" Type="http://schemas.openxmlformats.org/officeDocument/2006/relationships/image" Target="../media/image704.png"/><Relationship Id="rId242" Type="http://schemas.openxmlformats.org/officeDocument/2006/relationships/customXml" Target="../ink/ink652.xml"/><Relationship Id="rId284" Type="http://schemas.openxmlformats.org/officeDocument/2006/relationships/image" Target="../media/image385.png"/><Relationship Id="rId491" Type="http://schemas.openxmlformats.org/officeDocument/2006/relationships/customXml" Target="../ink/ink779.xml"/><Relationship Id="rId505" Type="http://schemas.openxmlformats.org/officeDocument/2006/relationships/customXml" Target="../ink/ink786.xml"/><Relationship Id="rId712" Type="http://schemas.openxmlformats.org/officeDocument/2006/relationships/image" Target="../media/image655.png"/><Relationship Id="rId37" Type="http://schemas.openxmlformats.org/officeDocument/2006/relationships/customXml" Target="../ink/ink547.xml"/><Relationship Id="rId79" Type="http://schemas.openxmlformats.org/officeDocument/2006/relationships/image" Target="../media/image130.png"/><Relationship Id="rId102" Type="http://schemas.openxmlformats.org/officeDocument/2006/relationships/customXml" Target="../ink/ink580.xml"/><Relationship Id="rId144" Type="http://schemas.openxmlformats.org/officeDocument/2006/relationships/image" Target="../media/image326.png"/><Relationship Id="rId547" Type="http://schemas.openxmlformats.org/officeDocument/2006/relationships/customXml" Target="../ink/ink807.xml"/><Relationship Id="rId589" Type="http://schemas.openxmlformats.org/officeDocument/2006/relationships/image" Target="../media/image594.png"/><Relationship Id="rId754" Type="http://schemas.openxmlformats.org/officeDocument/2006/relationships/image" Target="../media/image676.png"/><Relationship Id="rId796" Type="http://schemas.openxmlformats.org/officeDocument/2006/relationships/image" Target="../media/image697.png"/><Relationship Id="rId90" Type="http://schemas.openxmlformats.org/officeDocument/2006/relationships/customXml" Target="../ink/ink574.xml"/><Relationship Id="rId186" Type="http://schemas.openxmlformats.org/officeDocument/2006/relationships/image" Target="../media/image345.png"/><Relationship Id="rId351" Type="http://schemas.openxmlformats.org/officeDocument/2006/relationships/customXml" Target="../ink/ink708.xml"/><Relationship Id="rId393" Type="http://schemas.openxmlformats.org/officeDocument/2006/relationships/customXml" Target="../ink/ink730.xml"/><Relationship Id="rId407" Type="http://schemas.openxmlformats.org/officeDocument/2006/relationships/customXml" Target="../ink/ink737.xml"/><Relationship Id="rId449" Type="http://schemas.openxmlformats.org/officeDocument/2006/relationships/customXml" Target="../ink/ink758.xml"/><Relationship Id="rId614" Type="http://schemas.openxmlformats.org/officeDocument/2006/relationships/customXml" Target="../ink/ink841.xml"/><Relationship Id="rId656" Type="http://schemas.openxmlformats.org/officeDocument/2006/relationships/image" Target="../media/image627.png"/><Relationship Id="rId821" Type="http://schemas.openxmlformats.org/officeDocument/2006/relationships/customXml" Target="../ink/ink945.xml"/><Relationship Id="rId211" Type="http://schemas.openxmlformats.org/officeDocument/2006/relationships/customXml" Target="../ink/ink636.xml"/><Relationship Id="rId253" Type="http://schemas.openxmlformats.org/officeDocument/2006/relationships/image" Target="../media/image372.png"/><Relationship Id="rId295" Type="http://schemas.openxmlformats.org/officeDocument/2006/relationships/customXml" Target="../ink/ink679.xml"/><Relationship Id="rId309" Type="http://schemas.openxmlformats.org/officeDocument/2006/relationships/image" Target="../media/image396.png"/><Relationship Id="rId460" Type="http://schemas.openxmlformats.org/officeDocument/2006/relationships/image" Target="../media/image465.png"/><Relationship Id="rId516" Type="http://schemas.openxmlformats.org/officeDocument/2006/relationships/image" Target="../media/image493.png"/><Relationship Id="rId698" Type="http://schemas.openxmlformats.org/officeDocument/2006/relationships/image" Target="../media/image648.png"/><Relationship Id="rId48" Type="http://schemas.openxmlformats.org/officeDocument/2006/relationships/image" Target="../media/image115.png"/><Relationship Id="rId113" Type="http://schemas.openxmlformats.org/officeDocument/2006/relationships/customXml" Target="../ink/ink586.xml"/><Relationship Id="rId320" Type="http://schemas.openxmlformats.org/officeDocument/2006/relationships/image" Target="../media/image248.png"/><Relationship Id="rId558" Type="http://schemas.openxmlformats.org/officeDocument/2006/relationships/image" Target="../media/image514.png"/><Relationship Id="rId723" Type="http://schemas.openxmlformats.org/officeDocument/2006/relationships/customXml" Target="../ink/ink896.xml"/><Relationship Id="rId765" Type="http://schemas.openxmlformats.org/officeDocument/2006/relationships/customXml" Target="../ink/ink917.xml"/><Relationship Id="rId155" Type="http://schemas.openxmlformats.org/officeDocument/2006/relationships/customXml" Target="../ink/ink608.xml"/><Relationship Id="rId197" Type="http://schemas.openxmlformats.org/officeDocument/2006/relationships/customXml" Target="../ink/ink629.xml"/><Relationship Id="rId362" Type="http://schemas.openxmlformats.org/officeDocument/2006/relationships/image" Target="../media/image419.png"/><Relationship Id="rId418" Type="http://schemas.openxmlformats.org/officeDocument/2006/relationships/image" Target="../media/image591.png"/><Relationship Id="rId625" Type="http://schemas.openxmlformats.org/officeDocument/2006/relationships/image" Target="../media/image612.png"/><Relationship Id="rId222" Type="http://schemas.openxmlformats.org/officeDocument/2006/relationships/image" Target="../media/image361.png"/><Relationship Id="rId264" Type="http://schemas.openxmlformats.org/officeDocument/2006/relationships/customXml" Target="../ink/ink663.xml"/><Relationship Id="rId471" Type="http://schemas.openxmlformats.org/officeDocument/2006/relationships/customXml" Target="../ink/ink769.xml"/><Relationship Id="rId667" Type="http://schemas.openxmlformats.org/officeDocument/2006/relationships/customXml" Target="../ink/ink868.xml"/><Relationship Id="rId17" Type="http://schemas.openxmlformats.org/officeDocument/2006/relationships/customXml" Target="../ink/ink537.xml"/><Relationship Id="rId59" Type="http://schemas.openxmlformats.org/officeDocument/2006/relationships/image" Target="../media/image292.png"/><Relationship Id="rId124" Type="http://schemas.openxmlformats.org/officeDocument/2006/relationships/image" Target="../media/image318.png"/><Relationship Id="rId527" Type="http://schemas.openxmlformats.org/officeDocument/2006/relationships/customXml" Target="../ink/ink797.xml"/><Relationship Id="rId569" Type="http://schemas.openxmlformats.org/officeDocument/2006/relationships/customXml" Target="../ink/ink818.xml"/><Relationship Id="rId734" Type="http://schemas.openxmlformats.org/officeDocument/2006/relationships/image" Target="../media/image666.png"/><Relationship Id="rId776" Type="http://schemas.openxmlformats.org/officeDocument/2006/relationships/image" Target="../media/image687.png"/><Relationship Id="rId70" Type="http://schemas.openxmlformats.org/officeDocument/2006/relationships/customXml" Target="../ink/ink564.xml"/><Relationship Id="rId166" Type="http://schemas.openxmlformats.org/officeDocument/2006/relationships/image" Target="../media/image581.png"/><Relationship Id="rId331" Type="http://schemas.openxmlformats.org/officeDocument/2006/relationships/customXml" Target="../ink/ink698.xml"/><Relationship Id="rId373" Type="http://schemas.openxmlformats.org/officeDocument/2006/relationships/customXml" Target="../ink/ink720.xml"/><Relationship Id="rId429" Type="http://schemas.openxmlformats.org/officeDocument/2006/relationships/customXml" Target="../ink/ink748.xml"/><Relationship Id="rId580" Type="http://schemas.openxmlformats.org/officeDocument/2006/relationships/customXml" Target="../ink/ink824.xml"/><Relationship Id="rId636" Type="http://schemas.openxmlformats.org/officeDocument/2006/relationships/customXml" Target="../ink/ink852.xml"/><Relationship Id="rId801" Type="http://schemas.openxmlformats.org/officeDocument/2006/relationships/customXml" Target="../ink/ink9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364.png"/><Relationship Id="rId440" Type="http://schemas.openxmlformats.org/officeDocument/2006/relationships/image" Target="../media/image455.png"/><Relationship Id="rId678" Type="http://schemas.openxmlformats.org/officeDocument/2006/relationships/image" Target="../media/image638.png"/><Relationship Id="rId28" Type="http://schemas.openxmlformats.org/officeDocument/2006/relationships/image" Target="../media/image280.png"/><Relationship Id="rId275" Type="http://schemas.openxmlformats.org/officeDocument/2006/relationships/image" Target="../media/image381.png"/><Relationship Id="rId300" Type="http://schemas.openxmlformats.org/officeDocument/2006/relationships/customXml" Target="../ink/ink682.xml"/><Relationship Id="rId482" Type="http://schemas.openxmlformats.org/officeDocument/2006/relationships/image" Target="../media/image476.png"/><Relationship Id="rId538" Type="http://schemas.openxmlformats.org/officeDocument/2006/relationships/image" Target="../media/image504.png"/><Relationship Id="rId703" Type="http://schemas.openxmlformats.org/officeDocument/2006/relationships/customXml" Target="../ink/ink886.xml"/><Relationship Id="rId745" Type="http://schemas.openxmlformats.org/officeDocument/2006/relationships/customXml" Target="../ink/ink907.xml"/><Relationship Id="rId81" Type="http://schemas.openxmlformats.org/officeDocument/2006/relationships/image" Target="../media/image300.png"/><Relationship Id="rId135" Type="http://schemas.openxmlformats.org/officeDocument/2006/relationships/image" Target="../media/image322.png"/><Relationship Id="rId177" Type="http://schemas.openxmlformats.org/officeDocument/2006/relationships/customXml" Target="../ink/ink619.xml"/><Relationship Id="rId342" Type="http://schemas.openxmlformats.org/officeDocument/2006/relationships/image" Target="../media/image410.png"/><Relationship Id="rId384" Type="http://schemas.openxmlformats.org/officeDocument/2006/relationships/image" Target="../media/image586.png"/><Relationship Id="rId591" Type="http://schemas.openxmlformats.org/officeDocument/2006/relationships/image" Target="../media/image595.png"/><Relationship Id="rId605" Type="http://schemas.openxmlformats.org/officeDocument/2006/relationships/image" Target="../media/image602.png"/><Relationship Id="rId787" Type="http://schemas.openxmlformats.org/officeDocument/2006/relationships/customXml" Target="../ink/ink928.xml"/><Relationship Id="rId812" Type="http://schemas.openxmlformats.org/officeDocument/2006/relationships/image" Target="../media/image705.png"/><Relationship Id="rId202" Type="http://schemas.openxmlformats.org/officeDocument/2006/relationships/image" Target="../media/image351.png"/><Relationship Id="rId244" Type="http://schemas.openxmlformats.org/officeDocument/2006/relationships/customXml" Target="../ink/ink653.xml"/><Relationship Id="rId647" Type="http://schemas.openxmlformats.org/officeDocument/2006/relationships/image" Target="../media/image623.png"/><Relationship Id="rId689" Type="http://schemas.openxmlformats.org/officeDocument/2006/relationships/customXml" Target="../ink/ink879.xml"/><Relationship Id="rId39" Type="http://schemas.openxmlformats.org/officeDocument/2006/relationships/customXml" Target="../ink/ink548.xml"/><Relationship Id="rId286" Type="http://schemas.openxmlformats.org/officeDocument/2006/relationships/image" Target="../media/image386.png"/><Relationship Id="rId451" Type="http://schemas.openxmlformats.org/officeDocument/2006/relationships/customXml" Target="../ink/ink759.xml"/><Relationship Id="rId493" Type="http://schemas.openxmlformats.org/officeDocument/2006/relationships/customXml" Target="../ink/ink780.xml"/><Relationship Id="rId507" Type="http://schemas.openxmlformats.org/officeDocument/2006/relationships/customXml" Target="../ink/ink787.xml"/><Relationship Id="rId549" Type="http://schemas.openxmlformats.org/officeDocument/2006/relationships/customXml" Target="../ink/ink808.xml"/><Relationship Id="rId714" Type="http://schemas.openxmlformats.org/officeDocument/2006/relationships/image" Target="../media/image656.png"/><Relationship Id="rId756" Type="http://schemas.openxmlformats.org/officeDocument/2006/relationships/image" Target="../media/image677.png"/><Relationship Id="rId50" Type="http://schemas.openxmlformats.org/officeDocument/2006/relationships/image" Target="../media/image288.png"/><Relationship Id="rId104" Type="http://schemas.openxmlformats.org/officeDocument/2006/relationships/customXml" Target="../ink/ink581.xml"/><Relationship Id="rId146" Type="http://schemas.openxmlformats.org/officeDocument/2006/relationships/image" Target="../media/image327.png"/><Relationship Id="rId188" Type="http://schemas.openxmlformats.org/officeDocument/2006/relationships/image" Target="../media/image346.png"/><Relationship Id="rId311" Type="http://schemas.openxmlformats.org/officeDocument/2006/relationships/image" Target="../media/image397.png"/><Relationship Id="rId353" Type="http://schemas.openxmlformats.org/officeDocument/2006/relationships/image" Target="../media/image415.png"/><Relationship Id="rId395" Type="http://schemas.openxmlformats.org/officeDocument/2006/relationships/customXml" Target="../ink/ink731.xml"/><Relationship Id="rId409" Type="http://schemas.openxmlformats.org/officeDocument/2006/relationships/customXml" Target="../ink/ink738.xml"/><Relationship Id="rId560" Type="http://schemas.openxmlformats.org/officeDocument/2006/relationships/image" Target="../media/image515.png"/><Relationship Id="rId798" Type="http://schemas.openxmlformats.org/officeDocument/2006/relationships/image" Target="../media/image698.png"/><Relationship Id="rId92" Type="http://schemas.openxmlformats.org/officeDocument/2006/relationships/customXml" Target="../ink/ink575.xml"/><Relationship Id="rId213" Type="http://schemas.openxmlformats.org/officeDocument/2006/relationships/customXml" Target="../ink/ink637.xml"/><Relationship Id="rId420" Type="http://schemas.openxmlformats.org/officeDocument/2006/relationships/image" Target="../media/image592.png"/><Relationship Id="rId616" Type="http://schemas.openxmlformats.org/officeDocument/2006/relationships/customXml" Target="../ink/ink842.xml"/><Relationship Id="rId658" Type="http://schemas.openxmlformats.org/officeDocument/2006/relationships/image" Target="../media/image628.png"/><Relationship Id="rId255" Type="http://schemas.openxmlformats.org/officeDocument/2006/relationships/image" Target="../media/image373.png"/><Relationship Id="rId297" Type="http://schemas.openxmlformats.org/officeDocument/2006/relationships/customXml" Target="../ink/ink680.xml"/><Relationship Id="rId462" Type="http://schemas.openxmlformats.org/officeDocument/2006/relationships/image" Target="../media/image466.png"/><Relationship Id="rId518" Type="http://schemas.openxmlformats.org/officeDocument/2006/relationships/image" Target="../media/image494.png"/><Relationship Id="rId725" Type="http://schemas.openxmlformats.org/officeDocument/2006/relationships/customXml" Target="../ink/ink897.xml"/><Relationship Id="rId115" Type="http://schemas.openxmlformats.org/officeDocument/2006/relationships/customXml" Target="../ink/ink587.xml"/><Relationship Id="rId157" Type="http://schemas.openxmlformats.org/officeDocument/2006/relationships/customXml" Target="../ink/ink609.xml"/><Relationship Id="rId322" Type="http://schemas.openxmlformats.org/officeDocument/2006/relationships/image" Target="../media/image400.png"/><Relationship Id="rId364" Type="http://schemas.openxmlformats.org/officeDocument/2006/relationships/image" Target="../media/image420.png"/><Relationship Id="rId767" Type="http://schemas.openxmlformats.org/officeDocument/2006/relationships/customXml" Target="../ink/ink918.xml"/><Relationship Id="rId61" Type="http://schemas.openxmlformats.org/officeDocument/2006/relationships/image" Target="../media/image293.png"/><Relationship Id="rId199" Type="http://schemas.openxmlformats.org/officeDocument/2006/relationships/customXml" Target="../ink/ink630.xml"/><Relationship Id="rId571" Type="http://schemas.openxmlformats.org/officeDocument/2006/relationships/customXml" Target="../ink/ink819.xml"/><Relationship Id="rId627" Type="http://schemas.openxmlformats.org/officeDocument/2006/relationships/image" Target="../media/image613.png"/><Relationship Id="rId669" Type="http://schemas.openxmlformats.org/officeDocument/2006/relationships/customXml" Target="../ink/ink869.xml"/><Relationship Id="rId19" Type="http://schemas.openxmlformats.org/officeDocument/2006/relationships/customXml" Target="../ink/ink538.xml"/><Relationship Id="rId224" Type="http://schemas.openxmlformats.org/officeDocument/2006/relationships/image" Target="../media/image201.png"/><Relationship Id="rId266" Type="http://schemas.openxmlformats.org/officeDocument/2006/relationships/customXml" Target="../ink/ink664.xml"/><Relationship Id="rId431" Type="http://schemas.openxmlformats.org/officeDocument/2006/relationships/customXml" Target="../ink/ink749.xml"/><Relationship Id="rId473" Type="http://schemas.openxmlformats.org/officeDocument/2006/relationships/customXml" Target="../ink/ink770.xml"/><Relationship Id="rId529" Type="http://schemas.openxmlformats.org/officeDocument/2006/relationships/customXml" Target="../ink/ink798.xml"/><Relationship Id="rId680" Type="http://schemas.openxmlformats.org/officeDocument/2006/relationships/image" Target="../media/image639.png"/><Relationship Id="rId736" Type="http://schemas.openxmlformats.org/officeDocument/2006/relationships/image" Target="../media/image667.png"/><Relationship Id="rId30" Type="http://schemas.openxmlformats.org/officeDocument/2006/relationships/image" Target="../media/image281.png"/><Relationship Id="rId126" Type="http://schemas.openxmlformats.org/officeDocument/2006/relationships/image" Target="../media/image319.png"/><Relationship Id="rId168" Type="http://schemas.openxmlformats.org/officeDocument/2006/relationships/image" Target="../media/image336.png"/><Relationship Id="rId333" Type="http://schemas.openxmlformats.org/officeDocument/2006/relationships/customXml" Target="../ink/ink699.xml"/><Relationship Id="rId540" Type="http://schemas.openxmlformats.org/officeDocument/2006/relationships/image" Target="../media/image505.png"/><Relationship Id="rId778" Type="http://schemas.openxmlformats.org/officeDocument/2006/relationships/image" Target="../media/image688.png"/><Relationship Id="rId72" Type="http://schemas.openxmlformats.org/officeDocument/2006/relationships/customXml" Target="../ink/ink565.xml"/><Relationship Id="rId375" Type="http://schemas.openxmlformats.org/officeDocument/2006/relationships/customXml" Target="../ink/ink721.xml"/><Relationship Id="rId582" Type="http://schemas.openxmlformats.org/officeDocument/2006/relationships/customXml" Target="../ink/ink825.xml"/><Relationship Id="rId638" Type="http://schemas.openxmlformats.org/officeDocument/2006/relationships/customXml" Target="../ink/ink853.xml"/><Relationship Id="rId803" Type="http://schemas.openxmlformats.org/officeDocument/2006/relationships/customXml" Target="../ink/ink936.xml"/><Relationship Id="rId3" Type="http://schemas.openxmlformats.org/officeDocument/2006/relationships/customXml" Target="../ink/ink530.xml"/><Relationship Id="rId235" Type="http://schemas.openxmlformats.org/officeDocument/2006/relationships/image" Target="../media/image365.png"/><Relationship Id="rId277" Type="http://schemas.openxmlformats.org/officeDocument/2006/relationships/image" Target="../media/image382.png"/><Relationship Id="rId400" Type="http://schemas.openxmlformats.org/officeDocument/2006/relationships/image" Target="../media/image435.png"/><Relationship Id="rId442" Type="http://schemas.openxmlformats.org/officeDocument/2006/relationships/image" Target="../media/image456.png"/><Relationship Id="rId484" Type="http://schemas.openxmlformats.org/officeDocument/2006/relationships/image" Target="../media/image477.png"/><Relationship Id="rId705" Type="http://schemas.openxmlformats.org/officeDocument/2006/relationships/customXml" Target="../ink/ink887.xml"/><Relationship Id="rId137" Type="http://schemas.openxmlformats.org/officeDocument/2006/relationships/customXml" Target="../ink/ink599.xml"/><Relationship Id="rId302" Type="http://schemas.openxmlformats.org/officeDocument/2006/relationships/customXml" Target="../ink/ink683.xml"/><Relationship Id="rId344" Type="http://schemas.openxmlformats.org/officeDocument/2006/relationships/image" Target="../media/image411.png"/><Relationship Id="rId691" Type="http://schemas.openxmlformats.org/officeDocument/2006/relationships/customXml" Target="../ink/ink880.xml"/><Relationship Id="rId747" Type="http://schemas.openxmlformats.org/officeDocument/2006/relationships/customXml" Target="../ink/ink908.xml"/><Relationship Id="rId789" Type="http://schemas.openxmlformats.org/officeDocument/2006/relationships/customXml" Target="../ink/ink929.xml"/><Relationship Id="rId41" Type="http://schemas.openxmlformats.org/officeDocument/2006/relationships/customXml" Target="../ink/ink549.xml"/><Relationship Id="rId83" Type="http://schemas.openxmlformats.org/officeDocument/2006/relationships/image" Target="../media/image301.png"/><Relationship Id="rId179" Type="http://schemas.openxmlformats.org/officeDocument/2006/relationships/customXml" Target="../ink/ink620.xml"/><Relationship Id="rId386" Type="http://schemas.openxmlformats.org/officeDocument/2006/relationships/image" Target="../media/image587.png"/><Relationship Id="rId551" Type="http://schemas.openxmlformats.org/officeDocument/2006/relationships/customXml" Target="../ink/ink809.xml"/><Relationship Id="rId593" Type="http://schemas.openxmlformats.org/officeDocument/2006/relationships/image" Target="../media/image596.png"/><Relationship Id="rId607" Type="http://schemas.openxmlformats.org/officeDocument/2006/relationships/image" Target="../media/image603.png"/><Relationship Id="rId649" Type="http://schemas.openxmlformats.org/officeDocument/2006/relationships/image" Target="../media/image624.png"/><Relationship Id="rId814" Type="http://schemas.openxmlformats.org/officeDocument/2006/relationships/image" Target="../media/image706.png"/><Relationship Id="rId190" Type="http://schemas.openxmlformats.org/officeDocument/2006/relationships/image" Target="../media/image184.png"/><Relationship Id="rId204" Type="http://schemas.openxmlformats.org/officeDocument/2006/relationships/image" Target="../media/image352.png"/><Relationship Id="rId246" Type="http://schemas.openxmlformats.org/officeDocument/2006/relationships/customXml" Target="../ink/ink654.xml"/><Relationship Id="rId288" Type="http://schemas.openxmlformats.org/officeDocument/2006/relationships/image" Target="../media/image387.png"/><Relationship Id="rId411" Type="http://schemas.openxmlformats.org/officeDocument/2006/relationships/customXml" Target="../ink/ink739.xml"/><Relationship Id="rId453" Type="http://schemas.openxmlformats.org/officeDocument/2006/relationships/customXml" Target="../ink/ink760.xml"/><Relationship Id="rId509" Type="http://schemas.openxmlformats.org/officeDocument/2006/relationships/customXml" Target="../ink/ink788.xml"/><Relationship Id="rId660" Type="http://schemas.openxmlformats.org/officeDocument/2006/relationships/image" Target="../media/image629.png"/><Relationship Id="rId106" Type="http://schemas.openxmlformats.org/officeDocument/2006/relationships/customXml" Target="../ink/ink582.xml"/><Relationship Id="rId313" Type="http://schemas.openxmlformats.org/officeDocument/2006/relationships/image" Target="../media/image398.png"/><Relationship Id="rId495" Type="http://schemas.openxmlformats.org/officeDocument/2006/relationships/customXml" Target="../ink/ink781.xml"/><Relationship Id="rId716" Type="http://schemas.openxmlformats.org/officeDocument/2006/relationships/image" Target="../media/image657.png"/><Relationship Id="rId758" Type="http://schemas.openxmlformats.org/officeDocument/2006/relationships/image" Target="../media/image678.png"/><Relationship Id="rId10" Type="http://schemas.openxmlformats.org/officeDocument/2006/relationships/image" Target="../media/image272.png"/><Relationship Id="rId52" Type="http://schemas.openxmlformats.org/officeDocument/2006/relationships/image" Target="../media/image289.png"/><Relationship Id="rId94" Type="http://schemas.openxmlformats.org/officeDocument/2006/relationships/customXml" Target="../ink/ink576.xml"/><Relationship Id="rId148" Type="http://schemas.openxmlformats.org/officeDocument/2006/relationships/image" Target="../media/image328.png"/><Relationship Id="rId355" Type="http://schemas.openxmlformats.org/officeDocument/2006/relationships/customXml" Target="../ink/ink711.xml"/><Relationship Id="rId397" Type="http://schemas.openxmlformats.org/officeDocument/2006/relationships/customXml" Target="../ink/ink732.xml"/><Relationship Id="rId520" Type="http://schemas.openxmlformats.org/officeDocument/2006/relationships/image" Target="../media/image495.png"/><Relationship Id="rId562" Type="http://schemas.openxmlformats.org/officeDocument/2006/relationships/image" Target="../media/image516.png"/><Relationship Id="rId618" Type="http://schemas.openxmlformats.org/officeDocument/2006/relationships/customXml" Target="../ink/ink843.xml"/><Relationship Id="rId215" Type="http://schemas.openxmlformats.org/officeDocument/2006/relationships/customXml" Target="../ink/ink638.xml"/><Relationship Id="rId257" Type="http://schemas.openxmlformats.org/officeDocument/2006/relationships/image" Target="../media/image374.png"/><Relationship Id="rId422" Type="http://schemas.openxmlformats.org/officeDocument/2006/relationships/image" Target="../media/image446.png"/><Relationship Id="rId464" Type="http://schemas.openxmlformats.org/officeDocument/2006/relationships/image" Target="../media/image467.png"/><Relationship Id="rId299" Type="http://schemas.openxmlformats.org/officeDocument/2006/relationships/customXml" Target="../ink/ink681.xml"/><Relationship Id="rId727" Type="http://schemas.openxmlformats.org/officeDocument/2006/relationships/customXml" Target="../ink/ink898.xml"/><Relationship Id="rId63" Type="http://schemas.openxmlformats.org/officeDocument/2006/relationships/image" Target="../media/image577.png"/><Relationship Id="rId159" Type="http://schemas.openxmlformats.org/officeDocument/2006/relationships/customXml" Target="../ink/ink610.xml"/><Relationship Id="rId366" Type="http://schemas.openxmlformats.org/officeDocument/2006/relationships/image" Target="../media/image421.png"/><Relationship Id="rId573" Type="http://schemas.openxmlformats.org/officeDocument/2006/relationships/customXml" Target="../ink/ink820.xml"/><Relationship Id="rId780" Type="http://schemas.openxmlformats.org/officeDocument/2006/relationships/image" Target="../media/image689.png"/><Relationship Id="rId226" Type="http://schemas.openxmlformats.org/officeDocument/2006/relationships/image" Target="../media/image362.png"/><Relationship Id="rId433" Type="http://schemas.openxmlformats.org/officeDocument/2006/relationships/customXml" Target="../ink/ink750.xml"/><Relationship Id="rId640" Type="http://schemas.openxmlformats.org/officeDocument/2006/relationships/customXml" Target="../ink/ink854.xml"/><Relationship Id="rId738" Type="http://schemas.openxmlformats.org/officeDocument/2006/relationships/image" Target="../media/image668.png"/><Relationship Id="rId74" Type="http://schemas.openxmlformats.org/officeDocument/2006/relationships/customXml" Target="../ink/ink566.xml"/><Relationship Id="rId377" Type="http://schemas.openxmlformats.org/officeDocument/2006/relationships/customXml" Target="../ink/ink722.xml"/><Relationship Id="rId500" Type="http://schemas.openxmlformats.org/officeDocument/2006/relationships/image" Target="../media/image485.png"/><Relationship Id="rId584" Type="http://schemas.openxmlformats.org/officeDocument/2006/relationships/customXml" Target="../ink/ink826.xml"/><Relationship Id="rId805" Type="http://schemas.openxmlformats.org/officeDocument/2006/relationships/customXml" Target="../ink/ink937.xml"/><Relationship Id="rId5" Type="http://schemas.openxmlformats.org/officeDocument/2006/relationships/customXml" Target="../ink/ink531.xml"/><Relationship Id="rId237" Type="http://schemas.openxmlformats.org/officeDocument/2006/relationships/image" Target="../media/image366.png"/><Relationship Id="rId791" Type="http://schemas.openxmlformats.org/officeDocument/2006/relationships/customXml" Target="../ink/ink930.xml"/><Relationship Id="rId444" Type="http://schemas.openxmlformats.org/officeDocument/2006/relationships/image" Target="../media/image457.png"/><Relationship Id="rId651" Type="http://schemas.openxmlformats.org/officeDocument/2006/relationships/customXml" Target="../ink/ink860.xml"/><Relationship Id="rId749" Type="http://schemas.openxmlformats.org/officeDocument/2006/relationships/customXml" Target="../ink/ink909.xml"/><Relationship Id="rId290" Type="http://schemas.openxmlformats.org/officeDocument/2006/relationships/image" Target="../media/image388.png"/><Relationship Id="rId304" Type="http://schemas.openxmlformats.org/officeDocument/2006/relationships/customXml" Target="../ink/ink684.xml"/><Relationship Id="rId388" Type="http://schemas.openxmlformats.org/officeDocument/2006/relationships/image" Target="../media/image429.png"/><Relationship Id="rId511" Type="http://schemas.openxmlformats.org/officeDocument/2006/relationships/customXml" Target="../ink/ink789.xml"/><Relationship Id="rId609" Type="http://schemas.openxmlformats.org/officeDocument/2006/relationships/image" Target="../media/image604.png"/><Relationship Id="rId85" Type="http://schemas.openxmlformats.org/officeDocument/2006/relationships/image" Target="../media/image302.png"/><Relationship Id="rId150" Type="http://schemas.openxmlformats.org/officeDocument/2006/relationships/image" Target="../media/image580.png"/><Relationship Id="rId595" Type="http://schemas.openxmlformats.org/officeDocument/2006/relationships/image" Target="../media/image597.png"/><Relationship Id="rId816" Type="http://schemas.openxmlformats.org/officeDocument/2006/relationships/image" Target="../media/image707.png"/><Relationship Id="rId248" Type="http://schemas.openxmlformats.org/officeDocument/2006/relationships/customXml" Target="../ink/ink655.xml"/><Relationship Id="rId455" Type="http://schemas.openxmlformats.org/officeDocument/2006/relationships/customXml" Target="../ink/ink761.xml"/><Relationship Id="rId662" Type="http://schemas.openxmlformats.org/officeDocument/2006/relationships/image" Target="../media/image630.png"/><Relationship Id="rId12" Type="http://schemas.openxmlformats.org/officeDocument/2006/relationships/image" Target="../media/image273.png"/><Relationship Id="rId108" Type="http://schemas.openxmlformats.org/officeDocument/2006/relationships/customXml" Target="../ink/ink583.xml"/><Relationship Id="rId315" Type="http://schemas.openxmlformats.org/officeDocument/2006/relationships/customXml" Target="../ink/ink690.xml"/><Relationship Id="rId522" Type="http://schemas.openxmlformats.org/officeDocument/2006/relationships/image" Target="../media/image496.png"/><Relationship Id="rId96" Type="http://schemas.openxmlformats.org/officeDocument/2006/relationships/customXml" Target="../ink/ink577.xml"/><Relationship Id="rId161" Type="http://schemas.openxmlformats.org/officeDocument/2006/relationships/customXml" Target="../ink/ink611.xml"/><Relationship Id="rId399" Type="http://schemas.openxmlformats.org/officeDocument/2006/relationships/customXml" Target="../ink/ink733.xml"/><Relationship Id="rId259" Type="http://schemas.openxmlformats.org/officeDocument/2006/relationships/image" Target="../media/image375.png"/><Relationship Id="rId466" Type="http://schemas.openxmlformats.org/officeDocument/2006/relationships/image" Target="../media/image468.png"/><Relationship Id="rId673" Type="http://schemas.openxmlformats.org/officeDocument/2006/relationships/customXml" Target="../ink/ink871.xml"/><Relationship Id="rId23" Type="http://schemas.openxmlformats.org/officeDocument/2006/relationships/customXml" Target="../ink/ink540.xml"/><Relationship Id="rId119" Type="http://schemas.openxmlformats.org/officeDocument/2006/relationships/customXml" Target="../ink/ink589.xml"/><Relationship Id="rId326" Type="http://schemas.openxmlformats.org/officeDocument/2006/relationships/image" Target="../media/image402.png"/><Relationship Id="rId533" Type="http://schemas.openxmlformats.org/officeDocument/2006/relationships/customXml" Target="../ink/ink800.xml"/><Relationship Id="rId740" Type="http://schemas.openxmlformats.org/officeDocument/2006/relationships/image" Target="../media/image669.png"/><Relationship Id="rId172" Type="http://schemas.openxmlformats.org/officeDocument/2006/relationships/image" Target="../media/image582.png"/><Relationship Id="rId477" Type="http://schemas.openxmlformats.org/officeDocument/2006/relationships/customXml" Target="../ink/ink772.xml"/><Relationship Id="rId600" Type="http://schemas.openxmlformats.org/officeDocument/2006/relationships/customXml" Target="../ink/ink834.xml"/><Relationship Id="rId684" Type="http://schemas.openxmlformats.org/officeDocument/2006/relationships/image" Target="../media/image641.png"/><Relationship Id="rId337" Type="http://schemas.openxmlformats.org/officeDocument/2006/relationships/customXml" Target="../ink/ink701.xml"/><Relationship Id="rId34" Type="http://schemas.openxmlformats.org/officeDocument/2006/relationships/image" Target="../media/image108.png"/><Relationship Id="rId544" Type="http://schemas.openxmlformats.org/officeDocument/2006/relationships/image" Target="../media/image507.png"/><Relationship Id="rId751" Type="http://schemas.openxmlformats.org/officeDocument/2006/relationships/customXml" Target="../ink/ink910.xml"/><Relationship Id="rId183" Type="http://schemas.openxmlformats.org/officeDocument/2006/relationships/customXml" Target="../ink/ink622.xml"/><Relationship Id="rId390" Type="http://schemas.openxmlformats.org/officeDocument/2006/relationships/image" Target="../media/image430.png"/><Relationship Id="rId404" Type="http://schemas.openxmlformats.org/officeDocument/2006/relationships/image" Target="../media/image437.png"/><Relationship Id="rId611" Type="http://schemas.openxmlformats.org/officeDocument/2006/relationships/image" Target="../media/image605.png"/><Relationship Id="rId250" Type="http://schemas.openxmlformats.org/officeDocument/2006/relationships/customXml" Target="../ink/ink656.xml"/><Relationship Id="rId488" Type="http://schemas.openxmlformats.org/officeDocument/2006/relationships/image" Target="../media/image479.png"/><Relationship Id="rId695" Type="http://schemas.openxmlformats.org/officeDocument/2006/relationships/customXml" Target="../ink/ink882.xml"/><Relationship Id="rId709" Type="http://schemas.openxmlformats.org/officeDocument/2006/relationships/customXml" Target="../ink/ink889.xml"/><Relationship Id="rId45" Type="http://schemas.openxmlformats.org/officeDocument/2006/relationships/customXml" Target="../ink/ink551.xml"/><Relationship Id="rId110" Type="http://schemas.openxmlformats.org/officeDocument/2006/relationships/image" Target="../media/image312.png"/><Relationship Id="rId348" Type="http://schemas.openxmlformats.org/officeDocument/2006/relationships/image" Target="../media/image413.png"/><Relationship Id="rId555" Type="http://schemas.openxmlformats.org/officeDocument/2006/relationships/customXml" Target="../ink/ink811.xml"/><Relationship Id="rId762" Type="http://schemas.openxmlformats.org/officeDocument/2006/relationships/image" Target="../media/image680.png"/><Relationship Id="rId194" Type="http://schemas.openxmlformats.org/officeDocument/2006/relationships/image" Target="../media/image186.png"/><Relationship Id="rId208" Type="http://schemas.openxmlformats.org/officeDocument/2006/relationships/image" Target="../media/image354.png"/><Relationship Id="rId415" Type="http://schemas.openxmlformats.org/officeDocument/2006/relationships/customXml" Target="../ink/ink741.xml"/><Relationship Id="rId622" Type="http://schemas.openxmlformats.org/officeDocument/2006/relationships/customXml" Target="../ink/ink845.xml"/><Relationship Id="rId261" Type="http://schemas.openxmlformats.org/officeDocument/2006/relationships/image" Target="../media/image220.png"/><Relationship Id="rId499" Type="http://schemas.openxmlformats.org/officeDocument/2006/relationships/customXml" Target="../ink/ink783.xml"/><Relationship Id="rId56" Type="http://schemas.openxmlformats.org/officeDocument/2006/relationships/image" Target="../media/image291.png"/><Relationship Id="rId359" Type="http://schemas.openxmlformats.org/officeDocument/2006/relationships/customXml" Target="../ink/ink713.xml"/><Relationship Id="rId566" Type="http://schemas.openxmlformats.org/officeDocument/2006/relationships/image" Target="../media/image518.png"/><Relationship Id="rId773" Type="http://schemas.openxmlformats.org/officeDocument/2006/relationships/customXml" Target="../ink/ink921.xml"/><Relationship Id="rId121" Type="http://schemas.openxmlformats.org/officeDocument/2006/relationships/customXml" Target="../ink/ink590.xml"/><Relationship Id="rId219" Type="http://schemas.openxmlformats.org/officeDocument/2006/relationships/customXml" Target="../ink/ink640.xml"/><Relationship Id="rId426" Type="http://schemas.openxmlformats.org/officeDocument/2006/relationships/image" Target="../media/image448.png"/><Relationship Id="rId633" Type="http://schemas.openxmlformats.org/officeDocument/2006/relationships/image" Target="../media/image616.png"/><Relationship Id="rId67" Type="http://schemas.openxmlformats.org/officeDocument/2006/relationships/image" Target="../media/image296.png"/><Relationship Id="rId272" Type="http://schemas.openxmlformats.org/officeDocument/2006/relationships/customXml" Target="../ink/ink667.xml"/><Relationship Id="rId577" Type="http://schemas.openxmlformats.org/officeDocument/2006/relationships/image" Target="../media/image523.png"/><Relationship Id="rId700" Type="http://schemas.openxmlformats.org/officeDocument/2006/relationships/image" Target="../media/image649.png"/><Relationship Id="rId132" Type="http://schemas.openxmlformats.org/officeDocument/2006/relationships/customXml" Target="../ink/ink596.xml"/><Relationship Id="rId784" Type="http://schemas.openxmlformats.org/officeDocument/2006/relationships/image" Target="../media/image691.png"/><Relationship Id="rId437" Type="http://schemas.openxmlformats.org/officeDocument/2006/relationships/customXml" Target="../ink/ink752.xml"/><Relationship Id="rId644" Type="http://schemas.openxmlformats.org/officeDocument/2006/relationships/customXml" Target="../ink/ink856.xml"/><Relationship Id="rId283" Type="http://schemas.openxmlformats.org/officeDocument/2006/relationships/customXml" Target="../ink/ink673.xml"/><Relationship Id="rId490" Type="http://schemas.openxmlformats.org/officeDocument/2006/relationships/image" Target="../media/image480.png"/><Relationship Id="rId504" Type="http://schemas.openxmlformats.org/officeDocument/2006/relationships/image" Target="../media/image487.png"/><Relationship Id="rId711" Type="http://schemas.openxmlformats.org/officeDocument/2006/relationships/customXml" Target="../ink/ink890.xml"/><Relationship Id="rId78" Type="http://schemas.openxmlformats.org/officeDocument/2006/relationships/customXml" Target="../ink/ink568.xml"/><Relationship Id="rId143" Type="http://schemas.openxmlformats.org/officeDocument/2006/relationships/customXml" Target="../ink/ink602.xml"/><Relationship Id="rId350" Type="http://schemas.openxmlformats.org/officeDocument/2006/relationships/image" Target="../media/image414.png"/><Relationship Id="rId588" Type="http://schemas.openxmlformats.org/officeDocument/2006/relationships/customXml" Target="../ink/ink828.xml"/><Relationship Id="rId795" Type="http://schemas.openxmlformats.org/officeDocument/2006/relationships/customXml" Target="../ink/ink932.xml"/><Relationship Id="rId809" Type="http://schemas.openxmlformats.org/officeDocument/2006/relationships/customXml" Target="../ink/ink939.xml"/><Relationship Id="rId9" Type="http://schemas.openxmlformats.org/officeDocument/2006/relationships/customXml" Target="../ink/ink533.xml"/><Relationship Id="rId210" Type="http://schemas.openxmlformats.org/officeDocument/2006/relationships/image" Target="../media/image355.png"/><Relationship Id="rId448" Type="http://schemas.openxmlformats.org/officeDocument/2006/relationships/image" Target="../media/image459.png"/><Relationship Id="rId655" Type="http://schemas.openxmlformats.org/officeDocument/2006/relationships/customXml" Target="../ink/ink862.xml"/><Relationship Id="rId294" Type="http://schemas.openxmlformats.org/officeDocument/2006/relationships/image" Target="../media/image390.png"/><Relationship Id="rId308" Type="http://schemas.openxmlformats.org/officeDocument/2006/relationships/customXml" Target="../ink/ink686.xml"/><Relationship Id="rId515" Type="http://schemas.openxmlformats.org/officeDocument/2006/relationships/customXml" Target="../ink/ink791.xml"/><Relationship Id="rId722" Type="http://schemas.openxmlformats.org/officeDocument/2006/relationships/image" Target="../media/image660.png"/><Relationship Id="rId89" Type="http://schemas.openxmlformats.org/officeDocument/2006/relationships/image" Target="../media/image304.png"/><Relationship Id="rId154" Type="http://schemas.openxmlformats.org/officeDocument/2006/relationships/image" Target="../media/image166.png"/><Relationship Id="rId361" Type="http://schemas.openxmlformats.org/officeDocument/2006/relationships/customXml" Target="../ink/ink714.xml"/><Relationship Id="rId599" Type="http://schemas.openxmlformats.org/officeDocument/2006/relationships/image" Target="../media/image599.png"/><Relationship Id="rId459" Type="http://schemas.openxmlformats.org/officeDocument/2006/relationships/customXml" Target="../ink/ink763.xml"/><Relationship Id="rId666" Type="http://schemas.openxmlformats.org/officeDocument/2006/relationships/image" Target="../media/image632.png"/><Relationship Id="rId16" Type="http://schemas.openxmlformats.org/officeDocument/2006/relationships/image" Target="../media/image275.png"/><Relationship Id="rId221" Type="http://schemas.openxmlformats.org/officeDocument/2006/relationships/customXml" Target="../ink/ink641.xml"/><Relationship Id="rId319" Type="http://schemas.openxmlformats.org/officeDocument/2006/relationships/customXml" Target="../ink/ink692.xml"/><Relationship Id="rId526" Type="http://schemas.openxmlformats.org/officeDocument/2006/relationships/image" Target="../media/image498.png"/><Relationship Id="rId733" Type="http://schemas.openxmlformats.org/officeDocument/2006/relationships/customXml" Target="../ink/ink901.xml"/><Relationship Id="rId165" Type="http://schemas.openxmlformats.org/officeDocument/2006/relationships/customXml" Target="../ink/ink613.xml"/><Relationship Id="rId372" Type="http://schemas.openxmlformats.org/officeDocument/2006/relationships/image" Target="../media/image423.png"/><Relationship Id="rId677" Type="http://schemas.openxmlformats.org/officeDocument/2006/relationships/customXml" Target="../ink/ink873.xml"/><Relationship Id="rId800" Type="http://schemas.openxmlformats.org/officeDocument/2006/relationships/image" Target="../media/image699.png"/><Relationship Id="rId232" Type="http://schemas.openxmlformats.org/officeDocument/2006/relationships/customXml" Target="../ink/ink647.xml"/><Relationship Id="rId27" Type="http://schemas.openxmlformats.org/officeDocument/2006/relationships/customXml" Target="../ink/ink542.xml"/><Relationship Id="rId537" Type="http://schemas.openxmlformats.org/officeDocument/2006/relationships/customXml" Target="../ink/ink802.xml"/><Relationship Id="rId744" Type="http://schemas.openxmlformats.org/officeDocument/2006/relationships/image" Target="../media/image671.png"/><Relationship Id="rId80" Type="http://schemas.openxmlformats.org/officeDocument/2006/relationships/customXml" Target="../ink/ink569.xml"/><Relationship Id="rId176" Type="http://schemas.openxmlformats.org/officeDocument/2006/relationships/image" Target="../media/image340.png"/><Relationship Id="rId383" Type="http://schemas.openxmlformats.org/officeDocument/2006/relationships/customXml" Target="../ink/ink725.xml"/><Relationship Id="rId590" Type="http://schemas.openxmlformats.org/officeDocument/2006/relationships/customXml" Target="../ink/ink829.xml"/><Relationship Id="rId604" Type="http://schemas.openxmlformats.org/officeDocument/2006/relationships/customXml" Target="../ink/ink836.xml"/><Relationship Id="rId811" Type="http://schemas.openxmlformats.org/officeDocument/2006/relationships/customXml" Target="../ink/ink940.xml"/><Relationship Id="rId243" Type="http://schemas.openxmlformats.org/officeDocument/2006/relationships/image" Target="../media/image368.png"/><Relationship Id="rId450" Type="http://schemas.openxmlformats.org/officeDocument/2006/relationships/image" Target="../media/image460.png"/><Relationship Id="rId688" Type="http://schemas.openxmlformats.org/officeDocument/2006/relationships/image" Target="../media/image643.png"/><Relationship Id="rId38" Type="http://schemas.openxmlformats.org/officeDocument/2006/relationships/image" Target="../media/image284.png"/><Relationship Id="rId103" Type="http://schemas.openxmlformats.org/officeDocument/2006/relationships/image" Target="../media/image142.png"/><Relationship Id="rId310" Type="http://schemas.openxmlformats.org/officeDocument/2006/relationships/customXml" Target="../ink/ink687.xml"/><Relationship Id="rId548" Type="http://schemas.openxmlformats.org/officeDocument/2006/relationships/image" Target="../media/image509.png"/><Relationship Id="rId755" Type="http://schemas.openxmlformats.org/officeDocument/2006/relationships/customXml" Target="../ink/ink912.xml"/><Relationship Id="rId91" Type="http://schemas.openxmlformats.org/officeDocument/2006/relationships/image" Target="../media/image305.png"/><Relationship Id="rId187" Type="http://schemas.openxmlformats.org/officeDocument/2006/relationships/customXml" Target="../ink/ink624.xml"/><Relationship Id="rId394" Type="http://schemas.openxmlformats.org/officeDocument/2006/relationships/image" Target="../media/image432.png"/><Relationship Id="rId408" Type="http://schemas.openxmlformats.org/officeDocument/2006/relationships/image" Target="../media/image439.png"/><Relationship Id="rId615" Type="http://schemas.openxmlformats.org/officeDocument/2006/relationships/image" Target="../media/image607.png"/><Relationship Id="rId822" Type="http://schemas.openxmlformats.org/officeDocument/2006/relationships/image" Target="../media/image710.png"/><Relationship Id="rId254" Type="http://schemas.openxmlformats.org/officeDocument/2006/relationships/customXml" Target="../ink/ink658.xml"/><Relationship Id="rId699" Type="http://schemas.openxmlformats.org/officeDocument/2006/relationships/customXml" Target="../ink/ink884.xml"/><Relationship Id="rId49" Type="http://schemas.openxmlformats.org/officeDocument/2006/relationships/customXml" Target="../ink/ink553.xml"/><Relationship Id="rId114" Type="http://schemas.openxmlformats.org/officeDocument/2006/relationships/image" Target="../media/image314.png"/><Relationship Id="rId461" Type="http://schemas.openxmlformats.org/officeDocument/2006/relationships/customXml" Target="../ink/ink764.xml"/><Relationship Id="rId559" Type="http://schemas.openxmlformats.org/officeDocument/2006/relationships/customXml" Target="../ink/ink813.xml"/><Relationship Id="rId766" Type="http://schemas.openxmlformats.org/officeDocument/2006/relationships/image" Target="../media/image682.png"/><Relationship Id="rId198" Type="http://schemas.openxmlformats.org/officeDocument/2006/relationships/image" Target="../media/image349.png"/><Relationship Id="rId321" Type="http://schemas.openxmlformats.org/officeDocument/2006/relationships/customXml" Target="../ink/ink693.xml"/><Relationship Id="rId419" Type="http://schemas.openxmlformats.org/officeDocument/2006/relationships/customXml" Target="../ink/ink743.xml"/><Relationship Id="rId626" Type="http://schemas.openxmlformats.org/officeDocument/2006/relationships/customXml" Target="../ink/ink847.xml"/><Relationship Id="rId265" Type="http://schemas.openxmlformats.org/officeDocument/2006/relationships/image" Target="../media/image377.png"/><Relationship Id="rId472" Type="http://schemas.openxmlformats.org/officeDocument/2006/relationships/image" Target="../media/image471.png"/><Relationship Id="rId125" Type="http://schemas.openxmlformats.org/officeDocument/2006/relationships/customXml" Target="../ink/ink592.xml"/><Relationship Id="rId332" Type="http://schemas.openxmlformats.org/officeDocument/2006/relationships/image" Target="../media/image405.png"/><Relationship Id="rId777" Type="http://schemas.openxmlformats.org/officeDocument/2006/relationships/customXml" Target="../ink/ink923.xml"/><Relationship Id="rId637" Type="http://schemas.openxmlformats.org/officeDocument/2006/relationships/image" Target="../media/image618.png"/><Relationship Id="rId276" Type="http://schemas.openxmlformats.org/officeDocument/2006/relationships/customXml" Target="../ink/ink669.xml"/><Relationship Id="rId483" Type="http://schemas.openxmlformats.org/officeDocument/2006/relationships/customXml" Target="../ink/ink775.xml"/><Relationship Id="rId690" Type="http://schemas.openxmlformats.org/officeDocument/2006/relationships/image" Target="../media/image644.png"/><Relationship Id="rId704" Type="http://schemas.openxmlformats.org/officeDocument/2006/relationships/image" Target="../media/image651.png"/><Relationship Id="rId40" Type="http://schemas.openxmlformats.org/officeDocument/2006/relationships/image" Target="../media/image285.png"/><Relationship Id="rId136" Type="http://schemas.openxmlformats.org/officeDocument/2006/relationships/customXml" Target="../ink/ink598.xml"/><Relationship Id="rId343" Type="http://schemas.openxmlformats.org/officeDocument/2006/relationships/customXml" Target="../ink/ink704.xml"/><Relationship Id="rId550" Type="http://schemas.openxmlformats.org/officeDocument/2006/relationships/image" Target="../media/image510.png"/><Relationship Id="rId788" Type="http://schemas.openxmlformats.org/officeDocument/2006/relationships/image" Target="../media/image693.png"/><Relationship Id="rId203" Type="http://schemas.openxmlformats.org/officeDocument/2006/relationships/customXml" Target="../ink/ink632.xml"/><Relationship Id="rId648" Type="http://schemas.openxmlformats.org/officeDocument/2006/relationships/customXml" Target="../ink/ink858.xml"/><Relationship Id="rId287" Type="http://schemas.openxmlformats.org/officeDocument/2006/relationships/customXml" Target="../ink/ink675.xml"/><Relationship Id="rId410" Type="http://schemas.openxmlformats.org/officeDocument/2006/relationships/image" Target="../media/image590.png"/><Relationship Id="rId494" Type="http://schemas.openxmlformats.org/officeDocument/2006/relationships/image" Target="../media/image482.png"/><Relationship Id="rId508" Type="http://schemas.openxmlformats.org/officeDocument/2006/relationships/image" Target="../media/image489.png"/><Relationship Id="rId715" Type="http://schemas.openxmlformats.org/officeDocument/2006/relationships/customXml" Target="../ink/ink892.xml"/><Relationship Id="rId147" Type="http://schemas.openxmlformats.org/officeDocument/2006/relationships/customXml" Target="../ink/ink604.xml"/><Relationship Id="rId354" Type="http://schemas.openxmlformats.org/officeDocument/2006/relationships/customXml" Target="../ink/ink710.xml"/><Relationship Id="rId799" Type="http://schemas.openxmlformats.org/officeDocument/2006/relationships/customXml" Target="../ink/ink934.xml"/><Relationship Id="rId51" Type="http://schemas.openxmlformats.org/officeDocument/2006/relationships/customXml" Target="../ink/ink554.xml"/><Relationship Id="rId561" Type="http://schemas.openxmlformats.org/officeDocument/2006/relationships/customXml" Target="../ink/ink814.xml"/><Relationship Id="rId659" Type="http://schemas.openxmlformats.org/officeDocument/2006/relationships/customXml" Target="../ink/ink864.xml"/><Relationship Id="rId214" Type="http://schemas.openxmlformats.org/officeDocument/2006/relationships/image" Target="../media/image357.png"/><Relationship Id="rId298" Type="http://schemas.openxmlformats.org/officeDocument/2006/relationships/image" Target="../media/image238.png"/><Relationship Id="rId421" Type="http://schemas.openxmlformats.org/officeDocument/2006/relationships/customXml" Target="../ink/ink744.xml"/><Relationship Id="rId519" Type="http://schemas.openxmlformats.org/officeDocument/2006/relationships/customXml" Target="../ink/ink793.xml"/><Relationship Id="rId158" Type="http://schemas.openxmlformats.org/officeDocument/2006/relationships/image" Target="../media/image332.png"/><Relationship Id="rId726" Type="http://schemas.openxmlformats.org/officeDocument/2006/relationships/image" Target="../media/image662.png"/><Relationship Id="rId62" Type="http://schemas.openxmlformats.org/officeDocument/2006/relationships/customXml" Target="../ink/ink560.xml"/><Relationship Id="rId365" Type="http://schemas.openxmlformats.org/officeDocument/2006/relationships/customXml" Target="../ink/ink716.xml"/><Relationship Id="rId572" Type="http://schemas.openxmlformats.org/officeDocument/2006/relationships/image" Target="../media/image521.png"/><Relationship Id="rId225" Type="http://schemas.openxmlformats.org/officeDocument/2006/relationships/customXml" Target="../ink/ink643.xml"/><Relationship Id="rId432" Type="http://schemas.openxmlformats.org/officeDocument/2006/relationships/image" Target="../media/image451.png"/><Relationship Id="rId737" Type="http://schemas.openxmlformats.org/officeDocument/2006/relationships/customXml" Target="../ink/ink903.xml"/><Relationship Id="rId73" Type="http://schemas.openxmlformats.org/officeDocument/2006/relationships/image" Target="../media/image578.png"/><Relationship Id="rId169" Type="http://schemas.openxmlformats.org/officeDocument/2006/relationships/customXml" Target="../ink/ink615.xml"/><Relationship Id="rId376" Type="http://schemas.openxmlformats.org/officeDocument/2006/relationships/image" Target="../media/image584.png"/><Relationship Id="rId583" Type="http://schemas.openxmlformats.org/officeDocument/2006/relationships/image" Target="../media/image526.png"/><Relationship Id="rId790" Type="http://schemas.openxmlformats.org/officeDocument/2006/relationships/image" Target="../media/image694.png"/><Relationship Id="rId804" Type="http://schemas.openxmlformats.org/officeDocument/2006/relationships/image" Target="../media/image701.png"/><Relationship Id="rId4" Type="http://schemas.openxmlformats.org/officeDocument/2006/relationships/image" Target="../media/image269.png"/><Relationship Id="rId236" Type="http://schemas.openxmlformats.org/officeDocument/2006/relationships/customXml" Target="../ink/ink649.xml"/><Relationship Id="rId443" Type="http://schemas.openxmlformats.org/officeDocument/2006/relationships/customXml" Target="../ink/ink755.xml"/><Relationship Id="rId650" Type="http://schemas.openxmlformats.org/officeDocument/2006/relationships/customXml" Target="../ink/ink859.xml"/><Relationship Id="rId303" Type="http://schemas.openxmlformats.org/officeDocument/2006/relationships/image" Target="../media/image393.png"/><Relationship Id="rId748" Type="http://schemas.openxmlformats.org/officeDocument/2006/relationships/image" Target="../media/image673.png"/><Relationship Id="rId84" Type="http://schemas.openxmlformats.org/officeDocument/2006/relationships/customXml" Target="../ink/ink571.xml"/><Relationship Id="rId387" Type="http://schemas.openxmlformats.org/officeDocument/2006/relationships/customXml" Target="../ink/ink727.xml"/><Relationship Id="rId510" Type="http://schemas.openxmlformats.org/officeDocument/2006/relationships/image" Target="../media/image490.png"/><Relationship Id="rId594" Type="http://schemas.openxmlformats.org/officeDocument/2006/relationships/customXml" Target="../ink/ink831.xml"/><Relationship Id="rId608" Type="http://schemas.openxmlformats.org/officeDocument/2006/relationships/customXml" Target="../ink/ink838.xml"/><Relationship Id="rId815" Type="http://schemas.openxmlformats.org/officeDocument/2006/relationships/customXml" Target="../ink/ink942.xml"/><Relationship Id="rId247" Type="http://schemas.openxmlformats.org/officeDocument/2006/relationships/image" Target="../media/image213.png"/><Relationship Id="rId107" Type="http://schemas.openxmlformats.org/officeDocument/2006/relationships/image" Target="../media/image311.png"/><Relationship Id="rId454" Type="http://schemas.openxmlformats.org/officeDocument/2006/relationships/image" Target="../media/image462.png"/><Relationship Id="rId661" Type="http://schemas.openxmlformats.org/officeDocument/2006/relationships/customXml" Target="../ink/ink865.xml"/><Relationship Id="rId759" Type="http://schemas.openxmlformats.org/officeDocument/2006/relationships/customXml" Target="../ink/ink914.xml"/><Relationship Id="rId11" Type="http://schemas.openxmlformats.org/officeDocument/2006/relationships/customXml" Target="../ink/ink534.xml"/><Relationship Id="rId314" Type="http://schemas.openxmlformats.org/officeDocument/2006/relationships/customXml" Target="../ink/ink689.xml"/><Relationship Id="rId398" Type="http://schemas.openxmlformats.org/officeDocument/2006/relationships/image" Target="../media/image434.png"/><Relationship Id="rId521" Type="http://schemas.openxmlformats.org/officeDocument/2006/relationships/customXml" Target="../ink/ink794.xml"/><Relationship Id="rId619" Type="http://schemas.openxmlformats.org/officeDocument/2006/relationships/image" Target="../media/image609.png"/><Relationship Id="rId95" Type="http://schemas.openxmlformats.org/officeDocument/2006/relationships/image" Target="../media/image307.png"/><Relationship Id="rId160" Type="http://schemas.openxmlformats.org/officeDocument/2006/relationships/image" Target="../media/image169.png"/><Relationship Id="rId258" Type="http://schemas.openxmlformats.org/officeDocument/2006/relationships/customXml" Target="../ink/ink660.xml"/><Relationship Id="rId465" Type="http://schemas.openxmlformats.org/officeDocument/2006/relationships/customXml" Target="../ink/ink766.xml"/><Relationship Id="rId672" Type="http://schemas.openxmlformats.org/officeDocument/2006/relationships/image" Target="../media/image635.png"/><Relationship Id="rId22" Type="http://schemas.openxmlformats.org/officeDocument/2006/relationships/image" Target="../media/image278.png"/><Relationship Id="rId118" Type="http://schemas.openxmlformats.org/officeDocument/2006/relationships/image" Target="../media/image315.png"/><Relationship Id="rId325" Type="http://schemas.openxmlformats.org/officeDocument/2006/relationships/customXml" Target="../ink/ink695.xml"/><Relationship Id="rId532" Type="http://schemas.openxmlformats.org/officeDocument/2006/relationships/image" Target="../media/image501.png"/><Relationship Id="rId171" Type="http://schemas.openxmlformats.org/officeDocument/2006/relationships/customXml" Target="../ink/ink616.xml"/><Relationship Id="rId269" Type="http://schemas.openxmlformats.org/officeDocument/2006/relationships/image" Target="../media/image379.png"/><Relationship Id="rId476" Type="http://schemas.openxmlformats.org/officeDocument/2006/relationships/image" Target="../media/image473.png"/><Relationship Id="rId683" Type="http://schemas.openxmlformats.org/officeDocument/2006/relationships/customXml" Target="../ink/ink876.xml"/><Relationship Id="rId33" Type="http://schemas.openxmlformats.org/officeDocument/2006/relationships/customXml" Target="../ink/ink545.xml"/><Relationship Id="rId129" Type="http://schemas.openxmlformats.org/officeDocument/2006/relationships/customXml" Target="../ink/ink594.xml"/><Relationship Id="rId336" Type="http://schemas.openxmlformats.org/officeDocument/2006/relationships/image" Target="../media/image407.png"/><Relationship Id="rId543" Type="http://schemas.openxmlformats.org/officeDocument/2006/relationships/customXml" Target="../ink/ink805.xml"/><Relationship Id="rId182" Type="http://schemas.openxmlformats.org/officeDocument/2006/relationships/image" Target="../media/image343.png"/><Relationship Id="rId403" Type="http://schemas.openxmlformats.org/officeDocument/2006/relationships/customXml" Target="../ink/ink735.xml"/><Relationship Id="rId750" Type="http://schemas.openxmlformats.org/officeDocument/2006/relationships/image" Target="../media/image674.png"/><Relationship Id="rId487" Type="http://schemas.openxmlformats.org/officeDocument/2006/relationships/customXml" Target="../ink/ink777.xml"/><Relationship Id="rId610" Type="http://schemas.openxmlformats.org/officeDocument/2006/relationships/customXml" Target="../ink/ink839.xml"/><Relationship Id="rId694" Type="http://schemas.openxmlformats.org/officeDocument/2006/relationships/image" Target="../media/image646.png"/><Relationship Id="rId708" Type="http://schemas.openxmlformats.org/officeDocument/2006/relationships/image" Target="../media/image653.png"/><Relationship Id="rId347" Type="http://schemas.openxmlformats.org/officeDocument/2006/relationships/customXml" Target="../ink/ink70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6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4.png"/><Relationship Id="rId5" Type="http://schemas.openxmlformats.org/officeDocument/2006/relationships/image" Target="../media/image7010.png"/><Relationship Id="rId4" Type="http://schemas.openxmlformats.org/officeDocument/2006/relationships/image" Target="../media/image68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emf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8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3" Type="http://schemas.openxmlformats.org/officeDocument/2006/relationships/image" Target="../media/image20.emf"/><Relationship Id="rId7" Type="http://schemas.openxmlformats.org/officeDocument/2006/relationships/image" Target="../media/image727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6.png"/><Relationship Id="rId5" Type="http://schemas.openxmlformats.org/officeDocument/2006/relationships/image" Target="../media/image725.png"/><Relationship Id="rId4" Type="http://schemas.openxmlformats.org/officeDocument/2006/relationships/image" Target="../media/image7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4.tiff"/><Relationship Id="rId4" Type="http://schemas.openxmlformats.org/officeDocument/2006/relationships/image" Target="../media/image7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emf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3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3.png"/><Relationship Id="rId17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emf"/><Relationship Id="rId11" Type="http://schemas.openxmlformats.org/officeDocument/2006/relationships/image" Target="../media/image22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1.emf"/><Relationship Id="rId19" Type="http://schemas.openxmlformats.org/officeDocument/2006/relationships/image" Target="../media/image32.png"/><Relationship Id="rId4" Type="http://schemas.openxmlformats.org/officeDocument/2006/relationships/image" Target="../media/image16.emf"/><Relationship Id="rId9" Type="http://schemas.openxmlformats.org/officeDocument/2006/relationships/image" Target="../media/image20.emf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1" y="2825942"/>
            <a:ext cx="9514080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Sampling and Quantization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Module Introduction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 – Signal Representation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C3686B7-A930-2A44-A515-A9E1716F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90" y="6241619"/>
            <a:ext cx="523193" cy="30205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906162C-53E6-4142-BE91-F696857D0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28" y="4773879"/>
            <a:ext cx="763440" cy="28863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899CAB3-CA46-254B-A0F4-1C392175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432" y="4778477"/>
            <a:ext cx="145172" cy="477089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278328-B489-884E-BCFB-5B6FE6003E83}"/>
              </a:ext>
            </a:extLst>
          </p:cNvPr>
          <p:cNvCxnSpPr>
            <a:cxnSpLocks/>
          </p:cNvCxnSpPr>
          <p:nvPr/>
        </p:nvCxnSpPr>
        <p:spPr>
          <a:xfrm>
            <a:off x="3165227" y="6036334"/>
            <a:ext cx="681030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049542A-2600-DB45-9170-BA4BF85F41DD}"/>
              </a:ext>
            </a:extLst>
          </p:cNvPr>
          <p:cNvCxnSpPr>
            <a:cxnSpLocks/>
          </p:cNvCxnSpPr>
          <p:nvPr/>
        </p:nvCxnSpPr>
        <p:spPr>
          <a:xfrm>
            <a:off x="6243693" y="4819796"/>
            <a:ext cx="0" cy="12165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782E8799-E1C1-DB43-9389-9F0925CD6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474" y="6221510"/>
            <a:ext cx="173788" cy="2257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F999D0-CF20-3045-BB24-FC1571DFE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9987" y="6201838"/>
            <a:ext cx="130798" cy="2454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FB0504A-4FA2-B348-865E-C1393D069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322" y="6187251"/>
            <a:ext cx="601968" cy="2745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ED111C8-4B99-414C-A010-76D1C93F20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4076" y="6172421"/>
            <a:ext cx="408744" cy="27459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DF08BEA-2622-E14F-85E9-0B272CFFD6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774" y="6158690"/>
            <a:ext cx="302470" cy="302056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B263E500-9C0F-BD4A-8406-37DF3B08E9BA}"/>
              </a:ext>
            </a:extLst>
          </p:cNvPr>
          <p:cNvGrpSpPr/>
          <p:nvPr/>
        </p:nvGrpSpPr>
        <p:grpSpPr>
          <a:xfrm>
            <a:off x="3179181" y="5156376"/>
            <a:ext cx="1065680" cy="865371"/>
            <a:chOff x="5614988" y="1557338"/>
            <a:chExt cx="934529" cy="657224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C6F0593-5E24-8848-9503-0A2D466FFA8A}"/>
                </a:ext>
              </a:extLst>
            </p:cNvPr>
            <p:cNvCxnSpPr>
              <a:cxnSpLocks/>
            </p:cNvCxnSpPr>
            <p:nvPr/>
          </p:nvCxnSpPr>
          <p:spPr>
            <a:xfrm>
              <a:off x="6068145" y="1557338"/>
              <a:ext cx="481372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E43C5B-8A8E-DA49-9B19-5A56CA624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88" y="1557338"/>
              <a:ext cx="453157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AA34C3B-BE3D-B943-B4CB-42A7F862A88C}"/>
              </a:ext>
            </a:extLst>
          </p:cNvPr>
          <p:cNvGrpSpPr/>
          <p:nvPr/>
        </p:nvGrpSpPr>
        <p:grpSpPr>
          <a:xfrm>
            <a:off x="4435066" y="5179100"/>
            <a:ext cx="1065680" cy="865371"/>
            <a:chOff x="5614988" y="1557338"/>
            <a:chExt cx="934529" cy="657224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361758-DF9C-6844-8B57-A546094B07B6}"/>
                </a:ext>
              </a:extLst>
            </p:cNvPr>
            <p:cNvCxnSpPr>
              <a:cxnSpLocks/>
            </p:cNvCxnSpPr>
            <p:nvPr/>
          </p:nvCxnSpPr>
          <p:spPr>
            <a:xfrm>
              <a:off x="6068145" y="1557338"/>
              <a:ext cx="481372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0159975-9708-544D-B86E-7A1073B32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88" y="1557338"/>
              <a:ext cx="453157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6E885D6-DA35-C342-8EB5-6C1BCB863F85}"/>
              </a:ext>
            </a:extLst>
          </p:cNvPr>
          <p:cNvGrpSpPr/>
          <p:nvPr/>
        </p:nvGrpSpPr>
        <p:grpSpPr>
          <a:xfrm>
            <a:off x="5710854" y="5176727"/>
            <a:ext cx="1065680" cy="865371"/>
            <a:chOff x="5614988" y="1557338"/>
            <a:chExt cx="934529" cy="657224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B4C1FF1-713F-194B-94E6-E50B596E08D5}"/>
                </a:ext>
              </a:extLst>
            </p:cNvPr>
            <p:cNvCxnSpPr>
              <a:cxnSpLocks/>
            </p:cNvCxnSpPr>
            <p:nvPr/>
          </p:nvCxnSpPr>
          <p:spPr>
            <a:xfrm>
              <a:off x="6068145" y="1557338"/>
              <a:ext cx="481372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23AEE4C-812D-2647-8445-9540121F5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88" y="1557338"/>
              <a:ext cx="453157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E8CDC2-7346-E644-BE0D-96FAE45D80BA}"/>
              </a:ext>
            </a:extLst>
          </p:cNvPr>
          <p:cNvGrpSpPr/>
          <p:nvPr/>
        </p:nvGrpSpPr>
        <p:grpSpPr>
          <a:xfrm>
            <a:off x="6992756" y="5176727"/>
            <a:ext cx="1065680" cy="865371"/>
            <a:chOff x="5614988" y="1557338"/>
            <a:chExt cx="934529" cy="657224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D710FCB-EC85-BC41-ADA0-B4E4B7527B8F}"/>
                </a:ext>
              </a:extLst>
            </p:cNvPr>
            <p:cNvCxnSpPr>
              <a:cxnSpLocks/>
            </p:cNvCxnSpPr>
            <p:nvPr/>
          </p:nvCxnSpPr>
          <p:spPr>
            <a:xfrm>
              <a:off x="6068145" y="1557338"/>
              <a:ext cx="481372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72E066-E897-F048-8CB5-5861FB1FE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88" y="1557338"/>
              <a:ext cx="453157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DBF7473-9BDB-7347-8848-7E2411710F53}"/>
              </a:ext>
            </a:extLst>
          </p:cNvPr>
          <p:cNvGrpSpPr/>
          <p:nvPr/>
        </p:nvGrpSpPr>
        <p:grpSpPr>
          <a:xfrm>
            <a:off x="8258768" y="5158412"/>
            <a:ext cx="1065680" cy="865371"/>
            <a:chOff x="5614988" y="1557338"/>
            <a:chExt cx="934529" cy="657224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341EE34-0445-FA45-8EE9-65153A633476}"/>
                </a:ext>
              </a:extLst>
            </p:cNvPr>
            <p:cNvCxnSpPr>
              <a:cxnSpLocks/>
            </p:cNvCxnSpPr>
            <p:nvPr/>
          </p:nvCxnSpPr>
          <p:spPr>
            <a:xfrm>
              <a:off x="6068145" y="1557338"/>
              <a:ext cx="481372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9D7B672-65D2-6D48-94D3-3AA5E7D81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88" y="1557338"/>
              <a:ext cx="453157" cy="657224"/>
            </a:xfrm>
            <a:prstGeom prst="line">
              <a:avLst/>
            </a:prstGeom>
            <a:ln w="5080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9C782D-CDA0-C349-A6C5-B7025498A652}"/>
              </a:ext>
            </a:extLst>
          </p:cNvPr>
          <p:cNvSpPr txBox="1"/>
          <p:nvPr/>
        </p:nvSpPr>
        <p:spPr>
          <a:xfrm>
            <a:off x="1097191" y="1790148"/>
            <a:ext cx="107614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 order to be able to reconstruct the original signal, the replicas need to be separated, so according to </a:t>
            </a:r>
            <a:r>
              <a:rPr lang="en-US" sz="2200" dirty="0">
                <a:solidFill>
                  <a:srgbClr val="00B050"/>
                </a:solidFill>
              </a:rPr>
              <a:t>(A)</a:t>
            </a:r>
          </a:p>
          <a:p>
            <a:endParaRPr lang="en-US" sz="2200" dirty="0">
              <a:solidFill>
                <a:srgbClr val="00B050"/>
              </a:solidFill>
            </a:endParaRPr>
          </a:p>
          <a:p>
            <a:endParaRPr lang="en-US" sz="2200" dirty="0">
              <a:solidFill>
                <a:srgbClr val="00B050"/>
              </a:solidFill>
            </a:endParaRPr>
          </a:p>
          <a:p>
            <a:endParaRPr lang="en-US" sz="2200" dirty="0">
              <a:solidFill>
                <a:srgbClr val="00B05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So if this condition is respected, it is possible to apply </a:t>
            </a:r>
            <a:r>
              <a:rPr lang="en-US" sz="2200" dirty="0">
                <a:solidFill>
                  <a:srgbClr val="FF0000"/>
                </a:solidFill>
              </a:rPr>
              <a:t>a lowpass filter </a:t>
            </a:r>
            <a:r>
              <a:rPr lang="en-US" sz="2200" dirty="0">
                <a:solidFill>
                  <a:srgbClr val="000000"/>
                </a:solidFill>
              </a:rPr>
              <a:t>to remove the replicas and reconstruct the original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BB949-1D6A-C144-8605-0C1FFF1F35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7115" y="2824044"/>
            <a:ext cx="4303305" cy="30533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B6626EA-C784-2D42-99C9-9DD8879E6C16}"/>
              </a:ext>
            </a:extLst>
          </p:cNvPr>
          <p:cNvGrpSpPr/>
          <p:nvPr/>
        </p:nvGrpSpPr>
        <p:grpSpPr>
          <a:xfrm>
            <a:off x="4959525" y="4378442"/>
            <a:ext cx="1975082" cy="1691142"/>
            <a:chOff x="4959525" y="4378442"/>
            <a:chExt cx="1975082" cy="16911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932D57-5B26-0646-8070-12A1B1702805}"/>
                </a:ext>
              </a:extLst>
            </p:cNvPr>
            <p:cNvGrpSpPr/>
            <p:nvPr/>
          </p:nvGrpSpPr>
          <p:grpSpPr>
            <a:xfrm>
              <a:off x="5589073" y="5141466"/>
              <a:ext cx="1345534" cy="928118"/>
              <a:chOff x="5589073" y="5141466"/>
              <a:chExt cx="1345534" cy="928118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C6D5533-261E-734D-86D9-422B93C2F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5048" y="5153187"/>
                <a:ext cx="0" cy="912449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2D3699B-E05F-BB49-95F0-ED899EFB7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7028" y="5157135"/>
                <a:ext cx="0" cy="912449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4D4DFAEB-AA9F-0945-AA17-AFD21D477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9073" y="5141466"/>
                <a:ext cx="1345534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D195C7-2BDD-FE41-9C07-4A62A328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59525" y="4378442"/>
              <a:ext cx="751329" cy="248207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3D3442B-1CC9-254A-B72E-28A1CC9468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04483" y="4651928"/>
              <a:ext cx="368133" cy="484935"/>
            </a:xfrm>
            <a:prstGeom prst="line">
              <a:avLst/>
            </a:prstGeom>
            <a:ln w="4445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C619BEE-BCD5-AE42-9355-84C46EE4E6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1132" y="5609423"/>
            <a:ext cx="3367697" cy="31786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848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 – Signal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9C782D-CDA0-C349-A6C5-B7025498A652}"/>
                  </a:ext>
                </a:extLst>
              </p:cNvPr>
              <p:cNvSpPr txBox="1"/>
              <p:nvPr/>
            </p:nvSpPr>
            <p:spPr>
              <a:xfrm>
                <a:off x="936768" y="1917157"/>
                <a:ext cx="10761434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If the filter has a gain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dirty="0"/>
                  <a:t> and a cut-off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sz="2200" b="0" dirty="0"/>
                  <a:t> 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2200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2200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200" b="0" i="1" dirty="0" smtClean="0">
                        <a:latin typeface="Cambria Math" panose="02040503050406030204" pitchFamily="18" charset="0"/>
                      </a:rPr>
                      <m:t>≤ (</m:t>
                    </m:r>
                    <m:sSub>
                      <m:sSubPr>
                        <m:ctrlPr>
                          <a:rPr lang="en-GB" sz="2200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2200" b="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200" b="0" i="1" dirty="0" smtClean="0">
                        <a:latin typeface="Cambria Math" panose="02040503050406030204" pitchFamily="18" charset="0"/>
                      </a:rPr>
                      <m:t> –</m:t>
                    </m:r>
                    <m:sSub>
                      <m:sSubPr>
                        <m:ctrlPr>
                          <a:rPr lang="en-GB" sz="2200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2200" b="0" i="1" dirty="0" err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2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b="0" dirty="0"/>
                  <a:t> then:</a:t>
                </a:r>
              </a:p>
              <a:p>
                <a:endParaRPr lang="en-GB" sz="2200" b="0" dirty="0"/>
              </a:p>
              <a:p>
                <a:endParaRPr lang="en-GB" sz="2200" b="0" dirty="0"/>
              </a:p>
              <a:p>
                <a:endParaRPr lang="en-GB" sz="2200" dirty="0"/>
              </a:p>
              <a:p>
                <a:endParaRPr lang="en-GB" sz="2200" b="0" dirty="0"/>
              </a:p>
              <a:p>
                <a:endParaRPr lang="en-GB" sz="2200" b="0" dirty="0"/>
              </a:p>
              <a:p>
                <a:endParaRPr lang="en-GB" sz="2200" b="0" dirty="0"/>
              </a:p>
              <a:p>
                <a:endParaRPr lang="en-GB" sz="2200" dirty="0"/>
              </a:p>
              <a:p>
                <a:r>
                  <a:rPr lang="en-GB" sz="2200" b="0" dirty="0"/>
                  <a:t>This means that under the above conditions </a:t>
                </a:r>
                <a:r>
                  <a:rPr lang="en-GB" sz="2200" dirty="0"/>
                  <a:t>the sampling process does not interfere with the capability </a:t>
                </a:r>
                <a:r>
                  <a:rPr lang="en-GB" sz="2200" dirty="0">
                    <a:solidFill>
                      <a:schemeClr val="accent2">
                        <a:lumMod val="50000"/>
                        <a:lumOff val="50000"/>
                      </a:schemeClr>
                    </a:solidFill>
                  </a:rPr>
                  <a:t>to represent a continuous signal as a discrete signal;</a:t>
                </a:r>
              </a:p>
              <a:p>
                <a:endParaRPr lang="en-GB" sz="2200" b="0" dirty="0">
                  <a:solidFill>
                    <a:schemeClr val="accent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9C782D-CDA0-C349-A6C5-B7025498A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68" y="1917157"/>
                <a:ext cx="10761434" cy="4154984"/>
              </a:xfrm>
              <a:prstGeom prst="rect">
                <a:avLst/>
              </a:prstGeom>
              <a:blipFill>
                <a:blip r:embed="rId3"/>
                <a:stretch>
                  <a:fillRect l="-707" t="-912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DBC967-61CC-2B43-A763-A3E446C96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074" y="3371850"/>
            <a:ext cx="2917851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4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 –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D2F7D5-C5AF-E64B-862B-75AD7ABB5234}"/>
                  </a:ext>
                </a:extLst>
              </p:cNvPr>
              <p:cNvSpPr txBox="1"/>
              <p:nvPr/>
            </p:nvSpPr>
            <p:spPr>
              <a:xfrm>
                <a:off x="1062182" y="1062328"/>
                <a:ext cx="1053609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200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22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200" i="1" dirty="0">
                        <a:latin typeface="Cambria Math" panose="02040503050406030204" pitchFamily="18" charset="0"/>
                      </a:rPr>
                      <m:t>&lt;2 </m:t>
                    </m:r>
                    <m:sSub>
                      <m:sSubPr>
                        <m:ctrlPr>
                          <a:rPr lang="en-GB" sz="22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200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2200" i="1" dirty="0" err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replicas will overlap and the reconstructed signal is distorted via the </a:t>
                </a:r>
                <a:r>
                  <a:rPr lang="en-GB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aliasing distortion,</a:t>
                </a:r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simply </a:t>
                </a:r>
                <a:r>
                  <a:rPr lang="en-GB" sz="22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aliasing.</a:t>
                </a:r>
              </a:p>
              <a:p>
                <a:r>
                  <a:rPr lang="en-GB" sz="22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Let us consider a simple case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sSub>
                      <m:sSubPr>
                        <m:ctrlPr>
                          <a:rPr lang="en-GB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Ω</m:t>
                        </m:r>
                      </m:e>
                      <m:sub>
                        <m: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GB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GB" sz="22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D2F7D5-C5AF-E64B-862B-75AD7ABB5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82" y="1062328"/>
                <a:ext cx="10536094" cy="1446550"/>
              </a:xfrm>
              <a:prstGeom prst="rect">
                <a:avLst/>
              </a:prstGeom>
              <a:blipFill>
                <a:blip r:embed="rId3"/>
                <a:stretch>
                  <a:fillRect l="-844" t="-350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97A21BAF-C3DE-E747-A63D-B5FB496D183C}"/>
              </a:ext>
            </a:extLst>
          </p:cNvPr>
          <p:cNvGrpSpPr/>
          <p:nvPr/>
        </p:nvGrpSpPr>
        <p:grpSpPr>
          <a:xfrm>
            <a:off x="3320761" y="2327886"/>
            <a:ext cx="6082434" cy="1236013"/>
            <a:chOff x="3320761" y="2327886"/>
            <a:chExt cx="6082434" cy="12360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F8D683-9336-B54D-8523-E5F72E2F20DA}"/>
                </a:ext>
              </a:extLst>
            </p:cNvPr>
            <p:cNvGrpSpPr/>
            <p:nvPr/>
          </p:nvGrpSpPr>
          <p:grpSpPr>
            <a:xfrm>
              <a:off x="3320761" y="2327886"/>
              <a:ext cx="6082434" cy="1236013"/>
              <a:chOff x="3386138" y="2728908"/>
              <a:chExt cx="6082434" cy="123601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7F51DEC-4C4B-1044-A6DB-171C0B984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6138" y="3652835"/>
                <a:ext cx="597217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20FAECE-4312-D746-BA48-E4F72E000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5745" y="2728910"/>
                <a:ext cx="0" cy="92392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75B7C4-F494-7A42-8733-D8E337C5A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6172" y="3793471"/>
                <a:ext cx="152400" cy="171450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345D3F9-411F-A442-A70E-B0A29D510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2467" y="2728908"/>
                <a:ext cx="0" cy="923925"/>
              </a:xfrm>
              <a:prstGeom prst="line">
                <a:avLst/>
              </a:prstGeom>
              <a:ln w="44450">
                <a:solidFill>
                  <a:srgbClr val="FF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84577D0-7787-AE49-9DC9-219471F25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4039" y="2728908"/>
                <a:ext cx="0" cy="923925"/>
              </a:xfrm>
              <a:prstGeom prst="line">
                <a:avLst/>
              </a:prstGeom>
              <a:ln w="44450">
                <a:solidFill>
                  <a:srgbClr val="FF000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2DDD80A-8313-B54C-BBDD-88CC871E5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8648" y="3778531"/>
                <a:ext cx="114701" cy="186390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3A7C0B9-FE1F-2A4E-A94E-8093A629F21D}"/>
                </a:ext>
              </a:extLst>
            </p:cNvPr>
            <p:cNvGrpSpPr/>
            <p:nvPr/>
          </p:nvGrpSpPr>
          <p:grpSpPr>
            <a:xfrm>
              <a:off x="5303632" y="3290854"/>
              <a:ext cx="1310712" cy="263730"/>
              <a:chOff x="5303632" y="3290854"/>
              <a:chExt cx="1310712" cy="26373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DFBF79A-1820-1E44-B4B2-75EA37425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4760" y="3325181"/>
                <a:ext cx="279584" cy="22940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4D4AFF6-B190-124E-8FF5-E21579E4C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3632" y="3290854"/>
                <a:ext cx="465974" cy="229403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737730-1997-CB40-828E-025A3E750EED}"/>
              </a:ext>
            </a:extLst>
          </p:cNvPr>
          <p:cNvGrpSpPr/>
          <p:nvPr/>
        </p:nvGrpSpPr>
        <p:grpSpPr>
          <a:xfrm>
            <a:off x="1089522" y="5315130"/>
            <a:ext cx="8426247" cy="1311079"/>
            <a:chOff x="1089522" y="5315130"/>
            <a:chExt cx="8426247" cy="131107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083CB2C-1897-5B43-9A17-BF3AB299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9522" y="5989332"/>
              <a:ext cx="1684673" cy="229403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7E6C99-18FE-FF41-B71B-4C49121D1225}"/>
                </a:ext>
              </a:extLst>
            </p:cNvPr>
            <p:cNvSpPr txBox="1"/>
            <p:nvPr/>
          </p:nvSpPr>
          <p:spPr>
            <a:xfrm>
              <a:off x="1546173" y="5469609"/>
              <a:ext cx="5613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00B050"/>
                  </a:solidFill>
                </a:rPr>
                <a:t>(B)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70C0ACA-0484-9A4A-A75B-4DDDC38A0F78}"/>
                </a:ext>
              </a:extLst>
            </p:cNvPr>
            <p:cNvGrpSpPr/>
            <p:nvPr/>
          </p:nvGrpSpPr>
          <p:grpSpPr>
            <a:xfrm>
              <a:off x="3433335" y="5315130"/>
              <a:ext cx="6082434" cy="1311079"/>
              <a:chOff x="3320761" y="3764894"/>
              <a:chExt cx="6082434" cy="131107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6D9F754-05E9-A841-BE69-C3377674221F}"/>
                  </a:ext>
                </a:extLst>
              </p:cNvPr>
              <p:cNvGrpSpPr/>
              <p:nvPr/>
            </p:nvGrpSpPr>
            <p:grpSpPr>
              <a:xfrm>
                <a:off x="3320761" y="3764895"/>
                <a:ext cx="6082434" cy="1236012"/>
                <a:chOff x="3386138" y="2728909"/>
                <a:chExt cx="6082434" cy="1236012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A160A44-8FA9-654C-93A0-B686305735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86138" y="3652835"/>
                  <a:ext cx="5972175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A085B44-AFA1-CE43-BCEE-2F93D8F43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5745" y="2728910"/>
                  <a:ext cx="0" cy="92392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8ECC1A5D-EE51-5D42-9A73-DBD6758538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16172" y="3793471"/>
                  <a:ext cx="152400" cy="171450"/>
                </a:xfrm>
                <a:prstGeom prst="rect">
                  <a:avLst/>
                </a:prstGeom>
              </p:spPr>
            </p:pic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A2B592A-0E1A-5944-8E0E-CA5DCD66E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6155" y="2728909"/>
                  <a:ext cx="0" cy="923925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1D5F4A7-6434-0447-9057-ACF505E20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6284" y="2728909"/>
                  <a:ext cx="0" cy="923925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B6E2CAA-CD04-DB4E-B657-FD992999B4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38648" y="3778531"/>
                  <a:ext cx="114701" cy="186390"/>
                </a:xfrm>
                <a:prstGeom prst="rect">
                  <a:avLst/>
                </a:prstGeom>
              </p:spPr>
            </p:pic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628BCFE-D827-9549-B7AC-A4EE57DEA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0364" y="3788707"/>
                <a:ext cx="0" cy="923925"/>
              </a:xfrm>
              <a:prstGeom prst="line">
                <a:avLst/>
              </a:prstGeom>
              <a:ln w="44450">
                <a:solidFill>
                  <a:srgbClr val="0070C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251DE32-BAC2-C64D-A530-AFB2DCB57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655" y="3788707"/>
                <a:ext cx="0" cy="923925"/>
              </a:xfrm>
              <a:prstGeom prst="line">
                <a:avLst/>
              </a:prstGeom>
              <a:ln w="44450">
                <a:solidFill>
                  <a:srgbClr val="0070C0"/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6603CB6-B7AE-364A-8E2D-12973A141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9096" y="3773150"/>
                <a:ext cx="0" cy="923925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lumOff val="5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546D313-12B9-B54C-851F-0B7FE59E0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5727" y="3764894"/>
                <a:ext cx="0" cy="923925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lumOff val="50000"/>
                  </a:schemeClr>
                </a:solidFill>
                <a:prstDash val="dash"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7BC44DB4-661F-5742-83E5-14DA1AC1C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4862" y="4758742"/>
                <a:ext cx="432391" cy="24963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C8561F0-93E7-4C43-A083-2D5B5FA51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77736" y="4826340"/>
                <a:ext cx="249975" cy="249633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81465F-0F1D-0944-BDF9-EBF589126FA0}"/>
              </a:ext>
            </a:extLst>
          </p:cNvPr>
          <p:cNvGrpSpPr/>
          <p:nvPr/>
        </p:nvGrpSpPr>
        <p:grpSpPr>
          <a:xfrm>
            <a:off x="1089491" y="3764894"/>
            <a:ext cx="10184027" cy="1326120"/>
            <a:chOff x="1089491" y="3764894"/>
            <a:chExt cx="10184027" cy="132612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9FE3CA3-19AF-B54D-9D2D-7B65683B1FC3}"/>
                </a:ext>
              </a:extLst>
            </p:cNvPr>
            <p:cNvGrpSpPr/>
            <p:nvPr/>
          </p:nvGrpSpPr>
          <p:grpSpPr>
            <a:xfrm>
              <a:off x="1089491" y="3764894"/>
              <a:ext cx="8313704" cy="1326120"/>
              <a:chOff x="1089491" y="3764894"/>
              <a:chExt cx="8313704" cy="132612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971F9C0-C520-9E49-A0D2-CD284E1AD598}"/>
                  </a:ext>
                </a:extLst>
              </p:cNvPr>
              <p:cNvGrpSpPr/>
              <p:nvPr/>
            </p:nvGrpSpPr>
            <p:grpSpPr>
              <a:xfrm>
                <a:off x="3320761" y="3764894"/>
                <a:ext cx="6082434" cy="1326120"/>
                <a:chOff x="3320761" y="3764894"/>
                <a:chExt cx="6082434" cy="132612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F0275D2-DD74-E749-83EA-D252742DCF68}"/>
                    </a:ext>
                  </a:extLst>
                </p:cNvPr>
                <p:cNvGrpSpPr/>
                <p:nvPr/>
              </p:nvGrpSpPr>
              <p:grpSpPr>
                <a:xfrm>
                  <a:off x="3320761" y="3764895"/>
                  <a:ext cx="6082434" cy="1236012"/>
                  <a:chOff x="3386138" y="2728909"/>
                  <a:chExt cx="6082434" cy="1236012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1F4D92F9-F58A-1740-A55E-8ED1641401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86138" y="3652835"/>
                    <a:ext cx="5972175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64A522E9-1762-0144-9BC0-C339D81936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5745" y="2728910"/>
                    <a:ext cx="0" cy="92392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8AC8F611-BE60-EC41-A2C0-5051FFFA5D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316172" y="3793471"/>
                    <a:ext cx="152400" cy="171450"/>
                  </a:xfrm>
                  <a:prstGeom prst="rect">
                    <a:avLst/>
                  </a:prstGeom>
                </p:spPr>
              </p:pic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C5579BB2-49C2-A546-8404-D7DCD0C0A6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6155" y="2728909"/>
                    <a:ext cx="0" cy="923925"/>
                  </a:xfrm>
                  <a:prstGeom prst="line">
                    <a:avLst/>
                  </a:prstGeom>
                  <a:ln w="44450">
                    <a:solidFill>
                      <a:srgbClr val="FF0000"/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29487058-2CAD-4D4C-96DF-F65EF260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16284" y="2728909"/>
                    <a:ext cx="0" cy="923925"/>
                  </a:xfrm>
                  <a:prstGeom prst="line">
                    <a:avLst/>
                  </a:prstGeom>
                  <a:ln w="44450">
                    <a:solidFill>
                      <a:srgbClr val="FF0000"/>
                    </a:solidFill>
                    <a:prstDash val="dash"/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421CD85-264B-F94B-93B5-453E31B531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38648" y="3778531"/>
                    <a:ext cx="114701" cy="18639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24BC603-DAE0-2747-9164-5C0E6BF8C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21934" y="3788707"/>
                  <a:ext cx="0" cy="923925"/>
                </a:xfrm>
                <a:prstGeom prst="line">
                  <a:avLst/>
                </a:prstGeom>
                <a:ln w="44450">
                  <a:solidFill>
                    <a:srgbClr val="0070C0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CD658B84-04A4-8040-86FB-8CB1571B5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4911" y="3788707"/>
                  <a:ext cx="0" cy="923925"/>
                </a:xfrm>
                <a:prstGeom prst="line">
                  <a:avLst/>
                </a:prstGeom>
                <a:ln w="44450">
                  <a:solidFill>
                    <a:srgbClr val="0070C0"/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9809B35-B181-2246-AFBC-BF4FD9ABC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8652" y="3764894"/>
                  <a:ext cx="0" cy="923925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lumOff val="50000"/>
                    </a:schemeClr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7E6C101-FEC7-D34D-825A-5B347EA7E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629" y="3764894"/>
                  <a:ext cx="0" cy="923925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lumOff val="50000"/>
                    </a:schemeClr>
                  </a:solidFill>
                  <a:prstDash val="dash"/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F30D6927-5247-1C4C-85A4-68DF6B15E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6591" y="4841381"/>
                  <a:ext cx="432391" cy="249633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95126861-4560-1545-9796-1A56FC62A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44396" y="4840729"/>
                  <a:ext cx="249975" cy="249633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2603768-4061-0044-B722-35D766105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9491" y="4651494"/>
                <a:ext cx="1770467" cy="225084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EAB8DC-E9FD-E74E-AF96-D3FF53BA3B71}"/>
                  </a:ext>
                </a:extLst>
              </p:cNvPr>
              <p:cNvSpPr txBox="1"/>
              <p:nvPr/>
            </p:nvSpPr>
            <p:spPr>
              <a:xfrm>
                <a:off x="1568660" y="4157697"/>
                <a:ext cx="5613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00B050"/>
                    </a:solidFill>
                  </a:rPr>
                  <a:t>(A)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D4A14ED-0A0F-8645-804E-E4E71443787E}"/>
                </a:ext>
              </a:extLst>
            </p:cNvPr>
            <p:cNvSpPr txBox="1"/>
            <p:nvPr/>
          </p:nvSpPr>
          <p:spPr>
            <a:xfrm>
              <a:off x="9973162" y="3879773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overlap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BE13588-B5DE-7646-9BC9-C012B616224F}"/>
              </a:ext>
            </a:extLst>
          </p:cNvPr>
          <p:cNvGrpSpPr/>
          <p:nvPr/>
        </p:nvGrpSpPr>
        <p:grpSpPr>
          <a:xfrm>
            <a:off x="2950251" y="5206411"/>
            <a:ext cx="6565518" cy="491659"/>
            <a:chOff x="2950251" y="5206411"/>
            <a:chExt cx="6565518" cy="49165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0115152-AE7E-1246-9C01-FD0D7C5288C3}"/>
                </a:ext>
              </a:extLst>
            </p:cNvPr>
            <p:cNvGrpSpPr/>
            <p:nvPr/>
          </p:nvGrpSpPr>
          <p:grpSpPr>
            <a:xfrm>
              <a:off x="2950251" y="5310336"/>
              <a:ext cx="2870393" cy="345224"/>
              <a:chOff x="2950251" y="5310336"/>
              <a:chExt cx="2870393" cy="345224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88222C0-7622-9344-AEA7-87C922186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0251" y="5310336"/>
                <a:ext cx="1268880" cy="265246"/>
              </a:xfrm>
              <a:prstGeom prst="rect">
                <a:avLst/>
              </a:prstGeom>
            </p:spPr>
          </p:pic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085CE0F-4E8A-B244-A4A1-167C2DBEF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19940" y="5471050"/>
                <a:ext cx="1500704" cy="184510"/>
              </a:xfrm>
              <a:prstGeom prst="line">
                <a:avLst/>
              </a:prstGeom>
              <a:ln w="28575">
                <a:solidFill>
                  <a:schemeClr val="bg1">
                    <a:lumMod val="1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AC28399-B61E-D648-9379-A1C23265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40799" y="5206411"/>
              <a:ext cx="1174970" cy="291771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CA6EA9E-3037-634A-A3FF-8A3435A91389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 flipV="1">
              <a:off x="6387090" y="5352297"/>
              <a:ext cx="1953709" cy="345773"/>
            </a:xfrm>
            <a:prstGeom prst="line">
              <a:avLst/>
            </a:prstGeom>
            <a:ln w="28575">
              <a:solidFill>
                <a:schemeClr val="bg1">
                  <a:lumMod val="1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E73316D-6304-B249-A9E3-D7984976417D}"/>
              </a:ext>
            </a:extLst>
          </p:cNvPr>
          <p:cNvSpPr txBox="1"/>
          <p:nvPr/>
        </p:nvSpPr>
        <p:spPr>
          <a:xfrm>
            <a:off x="10038475" y="4820907"/>
            <a:ext cx="2059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Aliased components.</a:t>
            </a:r>
          </a:p>
          <a:p>
            <a:endParaRPr lang="en-US" dirty="0"/>
          </a:p>
          <a:p>
            <a:r>
              <a:rPr lang="en-US" dirty="0"/>
              <a:t>We see components that do not exist!</a:t>
            </a:r>
          </a:p>
        </p:txBody>
      </p:sp>
    </p:spTree>
    <p:extLst>
      <p:ext uri="{BB962C8B-B14F-4D97-AF65-F5344CB8AC3E}">
        <p14:creationId xmlns:p14="http://schemas.microsoft.com/office/powerpoint/2010/main" val="370073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 – </a:t>
            </a:r>
            <a:r>
              <a:rPr lang="en-US" sz="4800" dirty="0">
                <a:solidFill>
                  <a:srgbClr val="0070C0"/>
                </a:solidFill>
              </a:rPr>
              <a:t>Proper Sampling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6D8EF-06C7-8C4A-BD04-19EA49B17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88" y="1252793"/>
            <a:ext cx="6870023" cy="5152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701B6-C8D3-A641-8383-75CA76D06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80" y="1252792"/>
            <a:ext cx="6870024" cy="51525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1BB023-8BE5-C145-AF4F-76C002B8C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73" y="1251977"/>
            <a:ext cx="687002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10707544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 – Im</a:t>
            </a:r>
            <a:r>
              <a:rPr lang="en-US" sz="4800" dirty="0">
                <a:solidFill>
                  <a:srgbClr val="0070C0"/>
                </a:solidFill>
              </a:rPr>
              <a:t>proper Sampling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3CCD4-59AD-C643-82D5-7AD0DF075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39" y="1234020"/>
            <a:ext cx="6870023" cy="515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C2649-128A-EF44-BD65-02273EDE8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38" y="1234020"/>
            <a:ext cx="6870023" cy="5152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482AB-E7F6-254C-B7A8-C9BD00F9A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38" y="1234020"/>
            <a:ext cx="687002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0" y="194085"/>
            <a:ext cx="11098069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 – Border-line </a:t>
            </a:r>
            <a:r>
              <a:rPr lang="en-US" sz="4800" dirty="0">
                <a:solidFill>
                  <a:srgbClr val="0070C0"/>
                </a:solidFill>
              </a:rPr>
              <a:t>Sampling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FCD12-6830-1249-A7E9-E6094914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88" y="1352804"/>
            <a:ext cx="6870023" cy="5152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15E492-31AD-9543-A47E-DC684AF1E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88" y="1352804"/>
            <a:ext cx="6870023" cy="5152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2A6498-A570-BB48-8D84-3B5169489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88" y="1352804"/>
            <a:ext cx="687002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0" y="194085"/>
            <a:ext cx="10521807" cy="1794116"/>
          </a:xfrm>
        </p:spPr>
        <p:txBody>
          <a:bodyPr/>
          <a:lstStyle/>
          <a:p>
            <a:r>
              <a:rPr lang="en-US" sz="4000" spc="0" dirty="0">
                <a:solidFill>
                  <a:srgbClr val="0070C0"/>
                </a:solidFill>
              </a:rPr>
              <a:t>Nyquist-Shannon Sampling Theorem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88887-975F-A64B-8D91-367139EB83EE}"/>
                  </a:ext>
                </a:extLst>
              </p:cNvPr>
              <p:cNvSpPr txBox="1"/>
              <p:nvPr/>
            </p:nvSpPr>
            <p:spPr>
              <a:xfrm>
                <a:off x="1093930" y="1286457"/>
                <a:ext cx="10554492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be a bandlimited signal with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uniquely determined by its samples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= 0,± 1, ±2, … 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88887-975F-A64B-8D91-367139EB8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0" y="1286457"/>
                <a:ext cx="10554492" cy="1785104"/>
              </a:xfrm>
              <a:prstGeom prst="rect">
                <a:avLst/>
              </a:prstGeom>
              <a:blipFill>
                <a:blip r:embed="rId2"/>
                <a:stretch>
                  <a:fillRect l="-600" t="-2837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A78739B-DAC2-954D-A6E3-67C6D32E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985" y="2018535"/>
            <a:ext cx="3834028" cy="320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BDB39-77F7-7E46-AB32-31B99FCE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61" y="3714656"/>
            <a:ext cx="2655455" cy="776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CDFE54-7E44-CE41-8AB8-BEC2E4F1B6E1}"/>
                  </a:ext>
                </a:extLst>
              </p:cNvPr>
              <p:cNvSpPr txBox="1"/>
              <p:nvPr/>
            </p:nvSpPr>
            <p:spPr>
              <a:xfrm>
                <a:off x="1257300" y="5186363"/>
                <a:ext cx="105544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called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Nyquist Frequency (maximum frequency sampled correctly with certain rate)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200" dirty="0"/>
                  <a:t> is the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Nyquist Rate.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CDFE54-7E44-CE41-8AB8-BEC2E4F1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5186363"/>
                <a:ext cx="10554492" cy="769441"/>
              </a:xfrm>
              <a:prstGeom prst="rect">
                <a:avLst/>
              </a:prstGeom>
              <a:blipFill>
                <a:blip r:embed="rId5"/>
                <a:stretch>
                  <a:fillRect l="-600" t="-4918" r="-72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19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0" y="194085"/>
            <a:ext cx="10521807" cy="1794116"/>
          </a:xfrm>
        </p:spPr>
        <p:txBody>
          <a:bodyPr/>
          <a:lstStyle/>
          <a:p>
            <a:r>
              <a:rPr lang="en-US" sz="4000" spc="0" dirty="0">
                <a:solidFill>
                  <a:srgbClr val="0070C0"/>
                </a:solidFill>
              </a:rPr>
              <a:t>Class Activity: Part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192BA-224C-7942-86E6-C1033DEAB693}"/>
              </a:ext>
            </a:extLst>
          </p:cNvPr>
          <p:cNvSpPr/>
          <p:nvPr/>
        </p:nvSpPr>
        <p:spPr>
          <a:xfrm>
            <a:off x="1310640" y="1351280"/>
            <a:ext cx="9204960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altLang="en-US" sz="2200" dirty="0">
                <a:solidFill>
                  <a:schemeClr val="bg1">
                    <a:lumMod val="10000"/>
                  </a:schemeClr>
                </a:solidFill>
              </a:rPr>
              <a:t>Draw four cycles of a 100Hz cosine waveform x(t) (a continuous signal)</a:t>
            </a:r>
          </a:p>
          <a:p>
            <a:pPr>
              <a:lnSpc>
                <a:spcPct val="90000"/>
              </a:lnSpc>
            </a:pPr>
            <a:r>
              <a:rPr lang="en-GB" altLang="en-US" sz="2200" dirty="0">
                <a:solidFill>
                  <a:schemeClr val="bg1">
                    <a:lumMod val="10000"/>
                  </a:schemeClr>
                </a:solidFill>
              </a:rPr>
              <a:t>This cosine is to be sampled :</a:t>
            </a:r>
          </a:p>
          <a:p>
            <a:pPr>
              <a:lnSpc>
                <a:spcPct val="90000"/>
              </a:lnSpc>
            </a:pPr>
            <a:endParaRPr lang="en-GB" altLang="en-US" sz="22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22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22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GB" altLang="en-US" sz="2200" u="sng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Question 1</a:t>
            </a:r>
            <a:r>
              <a:rPr lang="en-GB" altLang="en-US" sz="22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 </a:t>
            </a:r>
            <a:r>
              <a:rPr lang="en-GB" altLang="en-US" sz="2200" dirty="0">
                <a:solidFill>
                  <a:schemeClr val="bg1">
                    <a:lumMod val="10000"/>
                  </a:schemeClr>
                </a:solidFill>
              </a:rPr>
              <a:t>: How many </a:t>
            </a:r>
            <a:r>
              <a:rPr lang="en-GB" altLang="en-US" sz="2200" u="sng" dirty="0">
                <a:solidFill>
                  <a:schemeClr val="bg1">
                    <a:lumMod val="10000"/>
                  </a:schemeClr>
                </a:solidFill>
              </a:rPr>
              <a:t>samples per period(cycle) of x(t)</a:t>
            </a:r>
            <a:r>
              <a:rPr lang="en-GB" altLang="en-US" sz="2200" dirty="0">
                <a:solidFill>
                  <a:schemeClr val="bg1">
                    <a:lumMod val="10000"/>
                  </a:schemeClr>
                </a:solidFill>
              </a:rPr>
              <a:t> would you use to adequately sample the cosine ?</a:t>
            </a:r>
          </a:p>
          <a:p>
            <a:pPr>
              <a:lnSpc>
                <a:spcPct val="90000"/>
              </a:lnSpc>
            </a:pPr>
            <a:endParaRPr lang="en-GB" altLang="en-US" sz="22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22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GB" altLang="en-US" sz="22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GB" altLang="en-US" sz="2200" u="sng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Question 2</a:t>
            </a:r>
            <a:r>
              <a:rPr lang="en-GB" altLang="en-US" sz="22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 </a:t>
            </a:r>
            <a:r>
              <a:rPr lang="en-GB" altLang="en-US" sz="2200" dirty="0">
                <a:solidFill>
                  <a:schemeClr val="bg1">
                    <a:lumMod val="10000"/>
                  </a:schemeClr>
                </a:solidFill>
              </a:rPr>
              <a:t>:  What is the minimum number of samples per period of x(t) required to adequately sample the cosine ?</a:t>
            </a:r>
          </a:p>
        </p:txBody>
      </p:sp>
    </p:spTree>
    <p:extLst>
      <p:ext uri="{BB962C8B-B14F-4D97-AF65-F5344CB8AC3E}">
        <p14:creationId xmlns:p14="http://schemas.microsoft.com/office/powerpoint/2010/main" val="3774046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0" y="194085"/>
            <a:ext cx="10521807" cy="1794116"/>
          </a:xfrm>
        </p:spPr>
        <p:txBody>
          <a:bodyPr/>
          <a:lstStyle/>
          <a:p>
            <a:r>
              <a:rPr lang="en-US" sz="4000" spc="0" dirty="0">
                <a:solidFill>
                  <a:srgbClr val="0070C0"/>
                </a:solidFill>
              </a:rPr>
              <a:t>Class Activity: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F57D147E-06D1-9343-86A8-64CCA5F61B5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093930" y="1117599"/>
                <a:ext cx="10004140" cy="530127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Arial" panose="020B0604020202020204" pitchFamily="34" charset="0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cosine with frequency f Hz is written a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l-GR" altLang="en-US" sz="180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endPara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cosine is sampled using a </a:t>
                </a:r>
                <a:r>
                  <a:rPr lang="en-GB" altLang="en-US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sampling </a:t>
                </a:r>
                <a:r>
                  <a:rPr lang="en-GB" altLang="en-US" sz="1800" b="1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freq</a:t>
                </a:r>
                <a:r>
                  <a:rPr lang="en-GB" altLang="en-US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:r>
                  <a:rPr lang="en-GB" altLang="en-US" sz="1800" b="1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GB" altLang="en-US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GB" altLang="en-US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1/T</a:t>
                </a:r>
                <a:r>
                  <a:rPr lang="en-GB" altLang="en-US" sz="1800" b="1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form </a:t>
                </a:r>
                <a14:m>
                  <m:oMath xmlns:m="http://schemas.openxmlformats.org/officeDocument/2006/math"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1800" i="1" dirty="0" err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GB" altLang="en-US" sz="1800" i="1" baseline="-25000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18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written as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				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] =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l-GR" altLang="en-US" sz="180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altLang="en-US" sz="1800" i="1" dirty="0" err="1" smtClean="0">
                          <a:latin typeface="Cambria Math" panose="02040503050406030204" pitchFamily="18" charset="0"/>
                        </a:rPr>
                        <m:t>𝑛𝑇</m:t>
                      </m:r>
                      <m:r>
                        <a:rPr lang="en-GB" altLang="en-US" sz="1800" i="1" baseline="-25000" dirty="0" err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GB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altLang="en-US" sz="1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altLang="en-US" sz="180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altLang="en-US" sz="18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GB" alt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en-US" sz="180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alt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altLang="en-US" sz="1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(a) If   </a:t>
                </a:r>
                <a:r>
                  <a:rPr lang="en-GB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= 0 </a:t>
                </a:r>
                <a:r>
                  <a:rPr lang="en-GB" altLang="en-US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out</a:t>
                </a: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8 values of x[n]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endPara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(b) If  </a:t>
                </a:r>
                <a:r>
                  <a:rPr lang="en-GB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= f</a:t>
                </a:r>
                <a:r>
                  <a:rPr lang="en-GB" altLang="en-US" sz="180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GB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/4  </a:t>
                </a:r>
                <a:r>
                  <a:rPr lang="en-GB" altLang="en-US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out</a:t>
                </a: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8 values of x[n]. How many samples per period of x(t) is this ?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endPara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(c) If </a:t>
                </a:r>
                <a:r>
                  <a:rPr lang="en-GB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= f</a:t>
                </a:r>
                <a:r>
                  <a:rPr lang="en-GB" altLang="en-US" sz="180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GB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/2 </a:t>
                </a:r>
                <a:r>
                  <a:rPr lang="en-GB" altLang="en-US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out</a:t>
                </a: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8 values of x[n]. How many samples per period of x(t) is this ?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endPara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(d) if </a:t>
                </a:r>
                <a:r>
                  <a:rPr lang="en-GB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= 3f</a:t>
                </a:r>
                <a:r>
                  <a:rPr lang="en-GB" altLang="en-US" sz="180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GB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/4  </a:t>
                </a:r>
                <a:r>
                  <a:rPr lang="en-GB" altLang="en-US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out</a:t>
                </a: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8 values of x[n]. How many samples per period of x(t) is this ?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endParaRPr lang="en-GB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(e) if </a:t>
                </a:r>
                <a:r>
                  <a:rPr lang="en-GB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 = f</a:t>
                </a:r>
                <a:r>
                  <a:rPr lang="en-GB" altLang="en-US" sz="1800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GB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GB" altLang="en-US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out</a:t>
                </a:r>
                <a:r>
                  <a:rPr lang="en-GB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8 values of x[n]. What type of signal is this  ?</a:t>
                </a:r>
              </a:p>
              <a:p>
                <a:pPr marL="609600" indent="-609600">
                  <a:lnSpc>
                    <a:spcPct val="80000"/>
                  </a:lnSpc>
                  <a:buFontTx/>
                  <a:buNone/>
                </a:pPr>
                <a:endParaRPr lang="el-GR" altLang="en-US" sz="180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F57D147E-06D1-9343-86A8-64CCA5F6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0" y="1117599"/>
                <a:ext cx="10004140" cy="5301277"/>
              </a:xfrm>
              <a:prstGeom prst="rect">
                <a:avLst/>
              </a:prstGeom>
              <a:blipFill>
                <a:blip r:embed="rId2"/>
                <a:stretch>
                  <a:fillRect l="-1392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560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0" y="194085"/>
            <a:ext cx="10521807" cy="1794116"/>
          </a:xfrm>
        </p:spPr>
        <p:txBody>
          <a:bodyPr/>
          <a:lstStyle/>
          <a:p>
            <a:r>
              <a:rPr lang="en-US" sz="4000" spc="0" dirty="0">
                <a:solidFill>
                  <a:srgbClr val="0070C0"/>
                </a:solidFill>
              </a:rPr>
              <a:t>Class Activity: Part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84038-E14A-9146-90AF-2B24994BE7F4}"/>
              </a:ext>
            </a:extLst>
          </p:cNvPr>
          <p:cNvSpPr/>
          <p:nvPr/>
        </p:nvSpPr>
        <p:spPr>
          <a:xfrm>
            <a:off x="1093930" y="1263749"/>
            <a:ext cx="1362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4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f</a:t>
            </a:r>
            <a:r>
              <a:rPr lang="en-GB" altLang="en-US" sz="2400" baseline="-250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s</a:t>
            </a:r>
            <a:r>
              <a:rPr lang="en-GB" altLang="en-US" sz="24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   fixed </a:t>
            </a:r>
            <a:endParaRPr lang="en-US" sz="24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352CED-CEBC-F540-A4C5-91EAF4973AAA}"/>
              </a:ext>
            </a:extLst>
          </p:cNvPr>
          <p:cNvSpPr txBox="1">
            <a:spLocks noChangeArrowheads="1"/>
          </p:cNvSpPr>
          <p:nvPr/>
        </p:nvSpPr>
        <p:spPr>
          <a:xfrm>
            <a:off x="1093930" y="1725414"/>
            <a:ext cx="9720262" cy="63484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Tx/>
              <a:buAutoNum type="alphaLcParenBoth"/>
            </a:pPr>
            <a:endParaRPr lang="en-GB" alt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lphaLcParenBoth"/>
            </a:pPr>
            <a:r>
              <a:rPr lang="en-GB" altLang="en-US" sz="1800" dirty="0"/>
              <a:t>f=0 Hz       x[n]=cos(2</a:t>
            </a:r>
            <a:r>
              <a:rPr lang="el-GR" altLang="en-US" sz="1800" dirty="0"/>
              <a:t>π</a:t>
            </a:r>
            <a:r>
              <a:rPr lang="en-GB" altLang="en-US" sz="1800" dirty="0"/>
              <a:t>(0) n) = { 1 1 1 1 1 1 1 1 …}    A dc signal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alt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AutoNum type="alphaLcParenBoth" startAt="2"/>
            </a:pPr>
            <a:r>
              <a:rPr lang="en-GB" altLang="en-US" sz="1800" dirty="0"/>
              <a:t>f = fs/4 Hz  x[n]= cos(2</a:t>
            </a:r>
            <a:r>
              <a:rPr lang="el-GR" altLang="en-US" sz="1800" dirty="0"/>
              <a:t>π</a:t>
            </a:r>
            <a:r>
              <a:rPr lang="en-GB" altLang="en-US" sz="1800" dirty="0"/>
              <a:t>(f</a:t>
            </a:r>
            <a:r>
              <a:rPr lang="en-GB" altLang="en-US" sz="1800" baseline="-25000" dirty="0"/>
              <a:t>s</a:t>
            </a:r>
            <a:r>
              <a:rPr lang="en-GB" altLang="en-US" sz="1800" dirty="0"/>
              <a:t>/4f</a:t>
            </a:r>
            <a:r>
              <a:rPr lang="en-GB" altLang="en-US" sz="1800" baseline="-25000" dirty="0"/>
              <a:t>s</a:t>
            </a:r>
            <a:r>
              <a:rPr lang="en-GB" altLang="en-US" sz="1800" dirty="0"/>
              <a:t>) n) =cos(</a:t>
            </a:r>
            <a:r>
              <a:rPr lang="el-GR" altLang="en-US" sz="1800" dirty="0"/>
              <a:t>π</a:t>
            </a:r>
            <a:r>
              <a:rPr lang="en-GB" altLang="en-US" sz="1800" dirty="0"/>
              <a:t>n/2)= { </a:t>
            </a:r>
            <a:r>
              <a:rPr lang="en-GB" altLang="en-US" sz="1800" u="sng" dirty="0">
                <a:solidFill>
                  <a:srgbClr val="FF0000"/>
                </a:solidFill>
              </a:rPr>
              <a:t>1 0 -1 0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dirty="0"/>
              <a:t>1 0 -1 0 ..}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altLang="en-US" sz="1800" dirty="0"/>
              <a:t>                                                                              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alt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altLang="en-US" sz="1800" dirty="0"/>
              <a:t>(c) f = fs/2 Hz    x[n]= cos(2</a:t>
            </a:r>
            <a:r>
              <a:rPr lang="el-GR" altLang="en-US" sz="1800" dirty="0"/>
              <a:t>π</a:t>
            </a:r>
            <a:r>
              <a:rPr lang="en-GB" altLang="en-US" sz="1800" dirty="0"/>
              <a:t>(f</a:t>
            </a:r>
            <a:r>
              <a:rPr lang="en-GB" altLang="en-US" sz="1800" baseline="-25000" dirty="0"/>
              <a:t>s</a:t>
            </a:r>
            <a:r>
              <a:rPr lang="en-GB" altLang="en-US" sz="1800" dirty="0"/>
              <a:t>/2f</a:t>
            </a:r>
            <a:r>
              <a:rPr lang="en-GB" altLang="en-US" sz="1800" baseline="-25000" dirty="0"/>
              <a:t>s</a:t>
            </a:r>
            <a:r>
              <a:rPr lang="en-GB" altLang="en-US" sz="1800" dirty="0"/>
              <a:t>) n)= cos(</a:t>
            </a:r>
            <a:r>
              <a:rPr lang="el-GR" altLang="en-US" sz="1800" dirty="0"/>
              <a:t>π</a:t>
            </a:r>
            <a:r>
              <a:rPr lang="en-GB" altLang="en-US" sz="1800" dirty="0"/>
              <a:t>n) = { </a:t>
            </a:r>
            <a:r>
              <a:rPr lang="en-GB" altLang="en-US" sz="1800" u="sng" dirty="0">
                <a:solidFill>
                  <a:srgbClr val="FF0000"/>
                </a:solidFill>
              </a:rPr>
              <a:t>1 -1</a:t>
            </a:r>
            <a:r>
              <a:rPr lang="en-GB" altLang="en-US" sz="1800" dirty="0">
                <a:solidFill>
                  <a:srgbClr val="FF0000"/>
                </a:solidFill>
              </a:rPr>
              <a:t>  </a:t>
            </a:r>
            <a:r>
              <a:rPr lang="en-GB" altLang="en-US" sz="1800" dirty="0"/>
              <a:t>1 -1 1 -1 1 -1 ..}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alt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alt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altLang="en-US" sz="1800" dirty="0"/>
              <a:t>(d) f = 3fs/4 Hz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altLang="en-US" sz="1800" dirty="0"/>
              <a:t>                      x[n]= cos(2</a:t>
            </a:r>
            <a:r>
              <a:rPr lang="el-GR" altLang="en-US" sz="1800" dirty="0"/>
              <a:t>π</a:t>
            </a:r>
            <a:r>
              <a:rPr lang="en-GB" altLang="en-US" sz="1800" dirty="0"/>
              <a:t>(f</a:t>
            </a:r>
            <a:r>
              <a:rPr lang="en-GB" altLang="en-US" sz="1800" baseline="-25000" dirty="0"/>
              <a:t>s</a:t>
            </a:r>
            <a:r>
              <a:rPr lang="en-GB" altLang="en-US" sz="1800" dirty="0"/>
              <a:t>/f</a:t>
            </a:r>
            <a:r>
              <a:rPr lang="en-GB" altLang="en-US" sz="1800" baseline="-25000" dirty="0"/>
              <a:t>s</a:t>
            </a:r>
            <a:r>
              <a:rPr lang="en-GB" altLang="en-US" sz="1800" dirty="0"/>
              <a:t>) n)=cos(3</a:t>
            </a:r>
            <a:r>
              <a:rPr lang="el-GR" altLang="en-US" sz="1800" dirty="0"/>
              <a:t>π</a:t>
            </a:r>
            <a:r>
              <a:rPr lang="en-GB" altLang="en-US" sz="1800" dirty="0"/>
              <a:t> n/2) = {</a:t>
            </a:r>
            <a:r>
              <a:rPr lang="en-GB" altLang="en-US" sz="1800" u="sng" dirty="0">
                <a:solidFill>
                  <a:srgbClr val="FF0000"/>
                </a:solidFill>
              </a:rPr>
              <a:t>1  0 -1 0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dirty="0"/>
              <a:t>1 0 -1 0..}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alt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altLang="en-US" sz="1800" dirty="0"/>
              <a:t>(e) f = fs  Hz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alt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altLang="en-US" sz="1800" dirty="0"/>
              <a:t>              x[n]= cos(2</a:t>
            </a:r>
            <a:r>
              <a:rPr lang="el-GR" altLang="en-US" sz="1800" dirty="0"/>
              <a:t>π</a:t>
            </a:r>
            <a:r>
              <a:rPr lang="en-GB" altLang="en-US" sz="1800" dirty="0"/>
              <a:t> n) = { 1 1 1 1 1 1 1 1 ..}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GB" alt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altLang="en-US" sz="18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A dc signal (identical to (a)  although continuous. Signal (e) is not a DC signal.)</a:t>
            </a:r>
            <a:endParaRPr lang="el-GR" altLang="en-US" sz="18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83FE1-91DE-C24E-94FA-63652026BEB2}"/>
              </a:ext>
            </a:extLst>
          </p:cNvPr>
          <p:cNvSpPr txBox="1"/>
          <p:nvPr/>
        </p:nvSpPr>
        <p:spPr>
          <a:xfrm>
            <a:off x="1152740" y="1533056"/>
            <a:ext cx="96359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said that, </a:t>
            </a:r>
            <a:r>
              <a:rPr lang="en-US" sz="2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under certain conditions, </a:t>
            </a:r>
            <a:r>
              <a:rPr lang="en-US" sz="2200" dirty="0"/>
              <a:t>representations continuous and discrete of signals can be assumed to be equivalent;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want to identify what are these conditions </a:t>
            </a:r>
            <a:r>
              <a:rPr lang="en-US" sz="2200" dirty="0">
                <a:solidFill>
                  <a:srgbClr val="FF0000"/>
                </a:solidFill>
              </a:rPr>
              <a:t>(hypothesis)</a:t>
            </a:r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, and we will see how a continuous signal can be reconstructed starting from its sampled version;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We will see how the </a:t>
            </a:r>
            <a:r>
              <a:rPr lang="en-US" sz="2200" dirty="0">
                <a:solidFill>
                  <a:srgbClr val="FF0000"/>
                </a:solidFill>
              </a:rPr>
              <a:t>decimation</a:t>
            </a:r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 process can be used to revert a discrete signal to a given sampling frequency;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We will also introduce the </a:t>
            </a:r>
            <a:r>
              <a:rPr lang="en-US" sz="2200" dirty="0">
                <a:solidFill>
                  <a:srgbClr val="FF0000"/>
                </a:solidFill>
              </a:rPr>
              <a:t>A/D and D/A </a:t>
            </a:r>
            <a:r>
              <a:rPr lang="en-US" sz="2200" dirty="0">
                <a:solidFill>
                  <a:schemeClr val="bg1">
                    <a:lumMod val="10000"/>
                  </a:schemeClr>
                </a:solidFill>
              </a:rPr>
              <a:t>conversion, including the quantization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5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Decimation/</a:t>
            </a:r>
            <a:r>
              <a:rPr lang="en-US" sz="4800" spc="0" dirty="0" err="1">
                <a:solidFill>
                  <a:srgbClr val="0070C0"/>
                </a:solidFill>
              </a:rPr>
              <a:t>Downsampling</a:t>
            </a:r>
            <a:endParaRPr lang="en-US" sz="4800" spc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55BB2C4-FBBB-C743-BD91-DDC6E46C044C}"/>
                  </a:ext>
                </a:extLst>
              </p14:cNvPr>
              <p14:cNvContentPartPr/>
              <p14:nvPr/>
            </p14:nvContentPartPr>
            <p14:xfrm>
              <a:off x="-1026136" y="-1962042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55BB2C4-FBBB-C743-BD91-DDC6E46C04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44136" y="-198004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2EBBBF61-43D0-5B4D-BE73-F1771234BD0B}"/>
                  </a:ext>
                </a:extLst>
              </p14:cNvPr>
              <p14:cNvContentPartPr/>
              <p14:nvPr/>
            </p14:nvContentPartPr>
            <p14:xfrm>
              <a:off x="-2375056" y="-1616082"/>
              <a:ext cx="360" cy="36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2EBBBF61-43D0-5B4D-BE73-F1771234BD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93056" y="-16340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F5B5E-E980-CD4B-9FB7-C4F7E45CA930}"/>
                  </a:ext>
                </a:extLst>
              </p:cNvPr>
              <p:cNvSpPr txBox="1"/>
              <p:nvPr/>
            </p:nvSpPr>
            <p:spPr>
              <a:xfrm>
                <a:off x="954157" y="1895061"/>
                <a:ext cx="1110532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The </a:t>
                </a:r>
                <a:r>
                  <a:rPr lang="en-GB" sz="2000" i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M</a:t>
                </a:r>
                <a:r>
                  <a:rPr lang="en-GB" sz="2000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-fold decimator </a:t>
                </a:r>
                <a:r>
                  <a:rPr lang="en-GB" sz="2000" dirty="0"/>
                  <a:t>takes an input sequence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sz="2000" dirty="0"/>
                  <a:t>and produces the output Sequence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endParaRPr lang="en-GB" sz="2000" dirty="0"/>
              </a:p>
              <a:p>
                <a:r>
                  <a:rPr lang="en-GB" sz="2000" dirty="0"/>
                  <a:t>where </a:t>
                </a:r>
                <a:r>
                  <a:rPr lang="en-GB" sz="2000" i="1" dirty="0"/>
                  <a:t>M </a:t>
                </a:r>
                <a:r>
                  <a:rPr lang="en-GB" sz="2000" dirty="0"/>
                  <a:t>is an integer. In other words, the </a:t>
                </a:r>
                <a:r>
                  <a:rPr lang="en-GB" sz="2000" i="1" dirty="0"/>
                  <a:t>M</a:t>
                </a:r>
                <a:r>
                  <a:rPr lang="en-GB" sz="2000" dirty="0"/>
                  <a:t>-fold decimator only keeps one out of every </a:t>
                </a:r>
                <a:r>
                  <a:rPr lang="en-GB" sz="2000" i="1" dirty="0"/>
                  <a:t>M </a:t>
                </a:r>
                <a:r>
                  <a:rPr lang="en-GB" sz="2000" dirty="0"/>
                  <a:t>elements of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000" dirty="0"/>
                  <a:t> and ignores the rest. </a:t>
                </a:r>
              </a:p>
              <a:p>
                <a:r>
                  <a:rPr lang="en-GB" sz="2000" dirty="0"/>
                  <a:t> 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F5B5E-E980-CD4B-9FB7-C4F7E45CA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7" y="1895061"/>
                <a:ext cx="11105321" cy="2246769"/>
              </a:xfrm>
              <a:prstGeom prst="rect">
                <a:avLst/>
              </a:prstGeom>
              <a:blipFill>
                <a:blip r:embed="rId6"/>
                <a:stretch>
                  <a:fillRect l="-571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756E50-B0E1-7E48-BDA7-D732E54F3DD1}"/>
                  </a:ext>
                </a:extLst>
              </p:cNvPr>
              <p:cNvSpPr txBox="1"/>
              <p:nvPr/>
            </p:nvSpPr>
            <p:spPr>
              <a:xfrm>
                <a:off x="4320208" y="2531166"/>
                <a:ext cx="2610679" cy="422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𝑀𝑛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756E50-B0E1-7E48-BDA7-D732E54F3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208" y="2531166"/>
                <a:ext cx="2610679" cy="422039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1C49CF-5267-F641-A135-05CD35C391A0}"/>
              </a:ext>
            </a:extLst>
          </p:cNvPr>
          <p:cNvGrpSpPr/>
          <p:nvPr/>
        </p:nvGrpSpPr>
        <p:grpSpPr>
          <a:xfrm>
            <a:off x="4187687" y="3836656"/>
            <a:ext cx="4321588" cy="1696278"/>
            <a:chOff x="4021281" y="4475646"/>
            <a:chExt cx="3898900" cy="15113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3CDA11-B3DE-AE47-BF61-6C97139F5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281" y="4475646"/>
              <a:ext cx="3898900" cy="15113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0E383-3AE5-234F-B17F-504E8701E5D6}"/>
                </a:ext>
              </a:extLst>
            </p:cNvPr>
            <p:cNvSpPr/>
            <p:nvPr/>
          </p:nvSpPr>
          <p:spPr>
            <a:xfrm>
              <a:off x="5353878" y="5065643"/>
              <a:ext cx="453509" cy="3544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F0FD6F-1081-2C4F-B29C-A9D2ED14791A}"/>
                </a:ext>
              </a:extLst>
            </p:cNvPr>
            <p:cNvSpPr txBox="1"/>
            <p:nvPr/>
          </p:nvSpPr>
          <p:spPr>
            <a:xfrm>
              <a:off x="5970731" y="5065643"/>
              <a:ext cx="755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2ADDA31-6838-DE42-B86F-298D2210EE30}"/>
              </a:ext>
            </a:extLst>
          </p:cNvPr>
          <p:cNvSpPr txBox="1"/>
          <p:nvPr/>
        </p:nvSpPr>
        <p:spPr>
          <a:xfrm>
            <a:off x="954158" y="6069496"/>
            <a:ext cx="11001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Note:</a:t>
            </a:r>
            <a:r>
              <a:rPr lang="en-US" dirty="0">
                <a:solidFill>
                  <a:srgbClr val="FF0000"/>
                </a:solidFill>
              </a:rPr>
              <a:t> in order to avoid aliasing, the new sampling frequency after decimation should still obey to the Nyquist-Shannon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15142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CA21F-B2E3-7343-B780-E25BEF11DF9E}"/>
              </a:ext>
            </a:extLst>
          </p:cNvPr>
          <p:cNvSpPr txBox="1"/>
          <p:nvPr/>
        </p:nvSpPr>
        <p:spPr>
          <a:xfrm>
            <a:off x="1329658" y="3258988"/>
            <a:ext cx="105432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have seen what is the sampling process doing, let us now see how the </a:t>
            </a:r>
            <a:r>
              <a:rPr lang="en-US" sz="2200" dirty="0">
                <a:solidFill>
                  <a:srgbClr val="0070C0"/>
                </a:solidFill>
              </a:rPr>
              <a:t>Quantizer</a:t>
            </a:r>
            <a:r>
              <a:rPr lang="en-US" sz="2200" dirty="0"/>
              <a:t> operates.  </a:t>
            </a:r>
          </a:p>
          <a:p>
            <a:endParaRPr lang="en-US" sz="2200" dirty="0"/>
          </a:p>
          <a:p>
            <a:r>
              <a:rPr lang="en-US" sz="2200" dirty="0"/>
              <a:t>The quantization process represents the samples with a finite number of digits (</a:t>
            </a:r>
            <a:r>
              <a:rPr lang="en-US" sz="2200" dirty="0">
                <a:solidFill>
                  <a:srgbClr val="0070C0"/>
                </a:solidFill>
              </a:rPr>
              <a:t>usually binary</a:t>
            </a:r>
            <a:r>
              <a:rPr lang="en-US" sz="2200" dirty="0"/>
              <a:t>).</a:t>
            </a:r>
          </a:p>
          <a:p>
            <a:endParaRPr lang="en-US" sz="2200" dirty="0"/>
          </a:p>
          <a:p>
            <a:r>
              <a:rPr lang="en-US" sz="2200" dirty="0"/>
              <a:t>The memoryless quantization is the process:</a:t>
            </a:r>
          </a:p>
          <a:p>
            <a:endParaRPr lang="en-US" sz="2200" dirty="0"/>
          </a:p>
          <a:p>
            <a:r>
              <a:rPr lang="en-US" sz="2200" dirty="0"/>
              <a:t>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3388CC-02B1-7F4D-BF94-2902DB1D7936}"/>
              </a:ext>
            </a:extLst>
          </p:cNvPr>
          <p:cNvGrpSpPr/>
          <p:nvPr/>
        </p:nvGrpSpPr>
        <p:grpSpPr>
          <a:xfrm>
            <a:off x="1015503" y="1371701"/>
            <a:ext cx="10688275" cy="1555674"/>
            <a:chOff x="1015503" y="1371701"/>
            <a:chExt cx="10688275" cy="15556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2A818C-EEC5-564B-9704-03AE2BDC1F67}"/>
                </a:ext>
              </a:extLst>
            </p:cNvPr>
            <p:cNvGrpSpPr/>
            <p:nvPr/>
          </p:nvGrpSpPr>
          <p:grpSpPr>
            <a:xfrm>
              <a:off x="1015503" y="1371701"/>
              <a:ext cx="10160994" cy="1142894"/>
              <a:chOff x="1015503" y="2286106"/>
              <a:chExt cx="10160994" cy="114289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EA6826-1F2D-A847-9D1E-65A9A6BA6A47}"/>
                  </a:ext>
                </a:extLst>
              </p:cNvPr>
              <p:cNvSpPr/>
              <p:nvPr/>
            </p:nvSpPr>
            <p:spPr>
              <a:xfrm>
                <a:off x="2453346" y="2627334"/>
                <a:ext cx="1453019" cy="801666"/>
              </a:xfrm>
              <a:prstGeom prst="rect">
                <a:avLst/>
              </a:prstGeom>
              <a:solidFill>
                <a:schemeClr val="accent2">
                  <a:lumMod val="10000"/>
                  <a:lumOff val="90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613B552-DBAD-1545-997F-3BAF4587EFE6}"/>
                  </a:ext>
                </a:extLst>
              </p:cNvPr>
              <p:cNvSpPr/>
              <p:nvPr/>
            </p:nvSpPr>
            <p:spPr>
              <a:xfrm>
                <a:off x="6511517" y="2615366"/>
                <a:ext cx="1453019" cy="801666"/>
              </a:xfrm>
              <a:prstGeom prst="rect">
                <a:avLst/>
              </a:prstGeom>
              <a:solidFill>
                <a:srgbClr val="BD85F7"/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C86D3B-C2CF-584A-9694-7A5151E7FD88}"/>
                  </a:ext>
                </a:extLst>
              </p:cNvPr>
              <p:cNvSpPr/>
              <p:nvPr/>
            </p:nvSpPr>
            <p:spPr>
              <a:xfrm>
                <a:off x="8557921" y="2615366"/>
                <a:ext cx="1453019" cy="801666"/>
              </a:xfrm>
              <a:prstGeom prst="rect">
                <a:avLst/>
              </a:prstGeom>
              <a:solidFill>
                <a:srgbClr val="FF919C"/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Logic Circuit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5ECCF03-24BF-A249-B0B4-7AAC13BCD2CD}"/>
                  </a:ext>
                </a:extLst>
              </p:cNvPr>
              <p:cNvGrpSpPr/>
              <p:nvPr/>
            </p:nvGrpSpPr>
            <p:grpSpPr>
              <a:xfrm>
                <a:off x="2762720" y="2733805"/>
                <a:ext cx="1004592" cy="588724"/>
                <a:chOff x="2222463" y="3720230"/>
                <a:chExt cx="1004592" cy="588724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8C60247-55F9-784C-9ADD-D07521C07AD4}"/>
                    </a:ext>
                  </a:extLst>
                </p:cNvPr>
                <p:cNvCxnSpPr/>
                <p:nvPr/>
              </p:nvCxnSpPr>
              <p:spPr>
                <a:xfrm flipV="1">
                  <a:off x="2254685" y="3720230"/>
                  <a:ext cx="0" cy="58872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013376F4-814D-9444-B014-3700868A9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54685" y="4308953"/>
                  <a:ext cx="972370" cy="1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49DFA9A6-6D30-7C4B-B4A5-E099C3B27C56}"/>
                    </a:ext>
                  </a:extLst>
                </p:cNvPr>
                <p:cNvSpPr/>
                <p:nvPr/>
              </p:nvSpPr>
              <p:spPr>
                <a:xfrm rot="550624">
                  <a:off x="2222463" y="3871604"/>
                  <a:ext cx="638964" cy="388880"/>
                </a:xfrm>
                <a:custGeom>
                  <a:avLst/>
                  <a:gdLst>
                    <a:gd name="connsiteX0" fmla="*/ 0 w 765646"/>
                    <a:gd name="connsiteY0" fmla="*/ 37047 h 455064"/>
                    <a:gd name="connsiteX1" fmla="*/ 336884 w 765646"/>
                    <a:gd name="connsiteY1" fmla="*/ 37047 h 455064"/>
                    <a:gd name="connsiteX2" fmla="*/ 533764 w 765646"/>
                    <a:gd name="connsiteY2" fmla="*/ 422057 h 455064"/>
                    <a:gd name="connsiteX3" fmla="*/ 765646 w 765646"/>
                    <a:gd name="connsiteY3" fmla="*/ 408932 h 455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5646" h="455064">
                      <a:moveTo>
                        <a:pt x="0" y="37047"/>
                      </a:moveTo>
                      <a:cubicBezTo>
                        <a:pt x="123961" y="4963"/>
                        <a:pt x="247923" y="-27121"/>
                        <a:pt x="336884" y="37047"/>
                      </a:cubicBezTo>
                      <a:cubicBezTo>
                        <a:pt x="425845" y="101215"/>
                        <a:pt x="462304" y="360076"/>
                        <a:pt x="533764" y="422057"/>
                      </a:cubicBezTo>
                      <a:cubicBezTo>
                        <a:pt x="605224" y="484038"/>
                        <a:pt x="685435" y="446485"/>
                        <a:pt x="765646" y="408932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95F81F-3BF4-094C-9323-0A9250D47FEC}"/>
                  </a:ext>
                </a:extLst>
              </p:cNvPr>
              <p:cNvSpPr txBox="1"/>
              <p:nvPr/>
            </p:nvSpPr>
            <p:spPr>
              <a:xfrm>
                <a:off x="2387010" y="2286106"/>
                <a:ext cx="15856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Low Pass Filter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CEB835E-F81A-1A48-96DA-C2A20C649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520" y="3016199"/>
                <a:ext cx="769826" cy="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41E6D2E-2930-3F44-8C4D-7FB27C790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2813" y="3033669"/>
                <a:ext cx="555125" cy="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ECF54B5-C0FE-5A40-9D99-D6A8A503C48F}"/>
                  </a:ext>
                </a:extLst>
              </p:cNvPr>
              <p:cNvGrpSpPr/>
              <p:nvPr/>
            </p:nvGrpSpPr>
            <p:grpSpPr>
              <a:xfrm>
                <a:off x="4488335" y="2623211"/>
                <a:ext cx="1453019" cy="801666"/>
                <a:chOff x="2339086" y="4485581"/>
                <a:chExt cx="1453019" cy="801666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2F5BD0D-AE57-D842-85FA-6D3251F1140B}"/>
                    </a:ext>
                  </a:extLst>
                </p:cNvPr>
                <p:cNvSpPr/>
                <p:nvPr/>
              </p:nvSpPr>
              <p:spPr>
                <a:xfrm>
                  <a:off x="2339086" y="4485581"/>
                  <a:ext cx="1453019" cy="801666"/>
                </a:xfrm>
                <a:prstGeom prst="rect">
                  <a:avLst/>
                </a:prstGeom>
                <a:solidFill>
                  <a:srgbClr val="FF919C"/>
                </a:solidFill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CE8DF0D-2A50-A34B-9951-CF3DE8951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62889" y="4897655"/>
                  <a:ext cx="446535" cy="7504"/>
                </a:xfrm>
                <a:prstGeom prst="line">
                  <a:avLst/>
                </a:prstGeom>
                <a:ln w="12700" cap="sq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D8B129A-7F99-B24C-BB5C-DCE7008152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292" y="4897655"/>
                  <a:ext cx="283974" cy="0"/>
                </a:xfrm>
                <a:prstGeom prst="line">
                  <a:avLst/>
                </a:prstGeom>
                <a:ln w="12700" cap="sq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5A2AFA7-1FE2-4242-8DE2-21F8D38E3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09249" y="4697128"/>
                  <a:ext cx="274043" cy="200527"/>
                </a:xfrm>
                <a:prstGeom prst="line">
                  <a:avLst/>
                </a:prstGeom>
                <a:ln w="12700" cap="sq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78A874B-B877-0643-B24B-8204DF9FD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3364" y="4897655"/>
                  <a:ext cx="283974" cy="0"/>
                </a:xfrm>
                <a:prstGeom prst="line">
                  <a:avLst/>
                </a:prstGeom>
                <a:ln w="12700" cap="sq"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B543587-35B7-2D4B-841E-0408929F6212}"/>
                    </a:ext>
                  </a:extLst>
                </p:cNvPr>
                <p:cNvGrpSpPr/>
                <p:nvPr/>
              </p:nvGrpSpPr>
              <p:grpSpPr>
                <a:xfrm>
                  <a:off x="3377431" y="4905159"/>
                  <a:ext cx="160419" cy="336085"/>
                  <a:chOff x="4700561" y="4797391"/>
                  <a:chExt cx="160419" cy="336085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13EC80AF-AAF8-BC4E-B8D0-82E637C29C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76761" y="4797391"/>
                    <a:ext cx="0" cy="7619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8CAE5B9-28B1-944D-B9C3-7111C42B71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0561" y="4897655"/>
                    <a:ext cx="152400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58262BE-AE9D-5A48-906A-41E0B16410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0561" y="4939354"/>
                    <a:ext cx="152400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36A4E773-B417-0141-8D2D-97C76A6B62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4780" y="4949791"/>
                    <a:ext cx="0" cy="7619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BC6F3140-581A-F947-AE0C-9F363EA4C2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580" y="5040430"/>
                    <a:ext cx="152400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B24EE748-090B-9544-9CA2-B92CD3713E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35850" y="5086954"/>
                    <a:ext cx="86405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0A1A908C-0AF9-F548-8DEF-24477DB387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3121" y="5133476"/>
                    <a:ext cx="32890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BCE469-0058-0849-B401-7D67B458AAD1}"/>
                  </a:ext>
                </a:extLst>
              </p:cNvPr>
              <p:cNvSpPr/>
              <p:nvPr/>
            </p:nvSpPr>
            <p:spPr>
              <a:xfrm>
                <a:off x="4420307" y="2306204"/>
                <a:ext cx="15504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Sample &amp; Hold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2D85C23-65D8-6B4F-ABF1-C78F95EAA7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890" y="3032457"/>
                <a:ext cx="555125" cy="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0C68698-4367-1A4E-9D2A-4DD5017D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8498" y="2868443"/>
                <a:ext cx="0" cy="350807"/>
              </a:xfrm>
              <a:prstGeom prst="straightConnector1">
                <a:avLst/>
              </a:prstGeom>
              <a:ln w="12700"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1AE2AA-254C-8C49-A51E-14C8091DF6EB}"/>
                  </a:ext>
                </a:extLst>
              </p:cNvPr>
              <p:cNvSpPr txBox="1"/>
              <p:nvPr/>
            </p:nvSpPr>
            <p:spPr>
              <a:xfrm>
                <a:off x="4978511" y="3132879"/>
                <a:ext cx="3561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Fs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6A6C00-07FD-D147-9021-B1651286112B}"/>
                  </a:ext>
                </a:extLst>
              </p:cNvPr>
              <p:cNvSpPr/>
              <p:nvPr/>
            </p:nvSpPr>
            <p:spPr>
              <a:xfrm>
                <a:off x="6656223" y="2286679"/>
                <a:ext cx="10743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Quantizer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127F050-60A4-244C-9A8C-8E170231D344}"/>
                  </a:ext>
                </a:extLst>
              </p:cNvPr>
              <p:cNvGrpSpPr/>
              <p:nvPr/>
            </p:nvGrpSpPr>
            <p:grpSpPr>
              <a:xfrm>
                <a:off x="6535036" y="2696621"/>
                <a:ext cx="1205178" cy="682253"/>
                <a:chOff x="2425678" y="4628378"/>
                <a:chExt cx="1205178" cy="682253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C7A49A8-1295-EF4F-8EFD-BA7DC3F54613}"/>
                    </a:ext>
                  </a:extLst>
                </p:cNvPr>
                <p:cNvGrpSpPr/>
                <p:nvPr/>
              </p:nvGrpSpPr>
              <p:grpSpPr>
                <a:xfrm>
                  <a:off x="2658486" y="4628378"/>
                  <a:ext cx="972370" cy="588724"/>
                  <a:chOff x="2254685" y="3720230"/>
                  <a:chExt cx="972370" cy="588724"/>
                </a:xfrm>
              </p:grpSpPr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24F0CB53-D476-F743-ACFF-101B05AF6DB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54685" y="3720230"/>
                    <a:ext cx="0" cy="588723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2797DD32-580E-6B4A-BDEC-934EC560AF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54685" y="4308953"/>
                    <a:ext cx="972370" cy="1"/>
                  </a:xfrm>
                  <a:prstGeom prst="straightConnector1">
                    <a:avLst/>
                  </a:prstGeom>
                  <a:ln w="12700"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B2A1CA29-550A-6749-B487-E7715D25A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8486" y="5145224"/>
                  <a:ext cx="972370" cy="1"/>
                </a:xfrm>
                <a:prstGeom prst="straightConnector1">
                  <a:avLst/>
                </a:prstGeom>
                <a:ln w="12700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654EFD4-39B0-6D43-AD17-078E175A6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8486" y="5070972"/>
                  <a:ext cx="972370" cy="1"/>
                </a:xfrm>
                <a:prstGeom prst="straightConnector1">
                  <a:avLst/>
                </a:prstGeom>
                <a:ln w="12700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21F31F0-93BB-C247-AD98-7CFEB33D0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8486" y="4831313"/>
                  <a:ext cx="972370" cy="1"/>
                </a:xfrm>
                <a:prstGeom prst="straightConnector1">
                  <a:avLst/>
                </a:prstGeom>
                <a:ln w="12700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C37DA78-C28C-0343-AC77-1811027F0DEE}"/>
                    </a:ext>
                  </a:extLst>
                </p:cNvPr>
                <p:cNvSpPr txBox="1"/>
                <p:nvPr/>
              </p:nvSpPr>
              <p:spPr>
                <a:xfrm rot="5400000">
                  <a:off x="2646840" y="48061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…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E89D99A-1037-7442-A850-379BF4CA239D}"/>
                    </a:ext>
                  </a:extLst>
                </p:cNvPr>
                <p:cNvSpPr txBox="1"/>
                <p:nvPr/>
              </p:nvSpPr>
              <p:spPr>
                <a:xfrm>
                  <a:off x="2425678" y="5095187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F9DEFCB1-D4C0-7242-9F0F-646FDAE6F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83246" y="4750400"/>
                  <a:ext cx="135221" cy="117429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E0463F-C2D6-5448-9532-4D89C3662D81}"/>
                  </a:ext>
                </a:extLst>
              </p:cNvPr>
              <p:cNvSpPr txBox="1"/>
              <p:nvPr/>
            </p:nvSpPr>
            <p:spPr>
              <a:xfrm>
                <a:off x="8784469" y="2286106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Encoder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7628AC6-52D8-BD42-B649-8FA506A7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3666" y="3039037"/>
                <a:ext cx="555125" cy="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BF78C0F-8513-EB41-9B23-E5AF87FA4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5393" y="3012920"/>
                <a:ext cx="1151104" cy="0"/>
              </a:xfrm>
              <a:prstGeom prst="straightConnector1">
                <a:avLst/>
              </a:prstGeom>
              <a:ln w="73025" cmpd="tri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483A890-2EC4-7647-8876-B2BA59EEE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503" y="2702443"/>
                <a:ext cx="1322728" cy="568709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90333C-2DB8-144A-AD32-E10719CE0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9372" y="1670749"/>
              <a:ext cx="1534406" cy="1256626"/>
            </a:xfrm>
            <a:prstGeom prst="rect">
              <a:avLst/>
            </a:prstGeom>
          </p:spPr>
        </p:pic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8F33A077-C658-2C45-956F-04DE756A0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12" y="6020952"/>
            <a:ext cx="5138719" cy="6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8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E03006B-9D37-C44B-8F29-401052376E21}"/>
              </a:ext>
            </a:extLst>
          </p:cNvPr>
          <p:cNvSpPr txBox="1"/>
          <p:nvPr/>
        </p:nvSpPr>
        <p:spPr>
          <a:xfrm>
            <a:off x="1093931" y="1398196"/>
            <a:ext cx="1092579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Quantization </a:t>
            </a:r>
            <a:r>
              <a:rPr lang="en-GB" sz="2000" dirty="0"/>
              <a:t>is carried out by discretizing the signal with a number of quantization levels. The </a:t>
            </a:r>
            <a:r>
              <a:rPr lang="en-GB" sz="2000" b="1" dirty="0"/>
              <a:t>Quantizer </a:t>
            </a:r>
            <a:r>
              <a:rPr lang="en-GB" sz="2000" dirty="0"/>
              <a:t>takes the sample value and represents it with the closest binary number it can use. 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number of binary levels is determined by the number of bits used to represent each sample. Quantising a sampled signal will lead to losses. This is known as </a:t>
            </a:r>
            <a:r>
              <a:rPr lang="en-GB" sz="2000" b="1" dirty="0"/>
              <a:t>quantisation error</a:t>
            </a:r>
            <a:r>
              <a:rPr lang="en-GB" sz="2000" dirty="0"/>
              <a:t>. Obviously increasing the number of discrete levels (increasing the number of bits) available will offer a better match to the sample value with a resulting lower quantisation error. 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Both sampling and quantization result in the loss of information. The quality of a Quantizer output depends upon the number of quantization levels used. The discrete amplitudes of the quantized output are called as </a:t>
            </a:r>
            <a:r>
              <a:rPr lang="en-GB" sz="2000" b="1" dirty="0"/>
              <a:t>quantisation levels</a:t>
            </a:r>
            <a:r>
              <a:rPr lang="en-GB" sz="2000" dirty="0"/>
              <a:t>. The spacing between the two adjacent representation levels is called a </a:t>
            </a:r>
            <a:r>
              <a:rPr lang="en-GB" sz="2000" b="1" dirty="0"/>
              <a:t>quantum </a:t>
            </a:r>
            <a:r>
              <a:rPr lang="en-GB" sz="2000" dirty="0"/>
              <a:t>or </a:t>
            </a:r>
            <a:r>
              <a:rPr lang="en-GB" sz="2000" b="1" dirty="0"/>
              <a:t>step-size</a:t>
            </a:r>
            <a:r>
              <a:rPr lang="en-GB" sz="2000" dirty="0"/>
              <a:t>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500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E03006B-9D37-C44B-8F29-401052376E21}"/>
              </a:ext>
            </a:extLst>
          </p:cNvPr>
          <p:cNvSpPr txBox="1"/>
          <p:nvPr/>
        </p:nvSpPr>
        <p:spPr>
          <a:xfrm>
            <a:off x="1093931" y="1187982"/>
            <a:ext cx="100041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type of quantization in which the quantization levels are uniformly spaced is termed as a </a:t>
            </a:r>
            <a:r>
              <a:rPr lang="en-GB" sz="2000" b="1" dirty="0"/>
              <a:t>Uniform Quantization</a:t>
            </a:r>
            <a:r>
              <a:rPr lang="en-GB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type of quantization in which the quantization levels are unequal and mostly the relation between them is logarithmic, is termed as a </a:t>
            </a:r>
            <a:r>
              <a:rPr lang="en-GB" sz="2000" b="1" dirty="0"/>
              <a:t>Non-uniform Quantization</a:t>
            </a:r>
            <a:r>
              <a:rPr lang="en-GB" sz="2000" dirty="0"/>
              <a:t>. </a:t>
            </a:r>
          </a:p>
          <a:p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929616-C100-AC45-B114-FF7844BEB5EB}"/>
              </a:ext>
            </a:extLst>
          </p:cNvPr>
          <p:cNvGrpSpPr/>
          <p:nvPr/>
        </p:nvGrpSpPr>
        <p:grpSpPr>
          <a:xfrm>
            <a:off x="1093931" y="2542102"/>
            <a:ext cx="4153435" cy="4170608"/>
            <a:chOff x="1093931" y="2542102"/>
            <a:chExt cx="4153435" cy="41706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194525-C6DF-714C-BE2C-DD66E07C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931" y="2841549"/>
              <a:ext cx="4153435" cy="3871161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D964547-2884-5D4F-82B7-26AD11BD14E5}"/>
                </a:ext>
              </a:extLst>
            </p:cNvPr>
            <p:cNvSpPr txBox="1"/>
            <p:nvPr/>
          </p:nvSpPr>
          <p:spPr>
            <a:xfrm>
              <a:off x="1869651" y="2542102"/>
              <a:ext cx="2601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Uniform quantizer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A9667B-45F7-1E41-A517-AB59BAAD74C3}"/>
              </a:ext>
            </a:extLst>
          </p:cNvPr>
          <p:cNvGrpSpPr/>
          <p:nvPr/>
        </p:nvGrpSpPr>
        <p:grpSpPr>
          <a:xfrm>
            <a:off x="7071361" y="2551211"/>
            <a:ext cx="4402846" cy="3985542"/>
            <a:chOff x="7071361" y="2551211"/>
            <a:chExt cx="4402846" cy="3985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808599-A95A-9F4F-BAAA-3A55AD9C6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361" y="2834627"/>
              <a:ext cx="4402846" cy="37021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97EB1E-989D-A843-A667-D9A6BE67AEFC}"/>
                </a:ext>
              </a:extLst>
            </p:cNvPr>
            <p:cNvSpPr txBox="1"/>
            <p:nvPr/>
          </p:nvSpPr>
          <p:spPr>
            <a:xfrm>
              <a:off x="7571036" y="2551211"/>
              <a:ext cx="34034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Non - Uniform quantizer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08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08599-A95A-9F4F-BAAA-3A55AD9C6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0" y="1306586"/>
            <a:ext cx="4541439" cy="3818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7EB1E-989D-A843-A667-D9A6BE67AEFC}"/>
              </a:ext>
            </a:extLst>
          </p:cNvPr>
          <p:cNvSpPr txBox="1"/>
          <p:nvPr/>
        </p:nvSpPr>
        <p:spPr>
          <a:xfrm>
            <a:off x="7896069" y="694759"/>
            <a:ext cx="3403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Non - Uniform quantizer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534BD-CF10-EE4A-A39D-A0E9260A475D}"/>
                  </a:ext>
                </a:extLst>
              </p:cNvPr>
              <p:cNvSpPr txBox="1"/>
              <p:nvPr/>
            </p:nvSpPr>
            <p:spPr>
              <a:xfrm>
                <a:off x="971137" y="1306586"/>
                <a:ext cx="6802138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In the </a:t>
                </a:r>
                <a:r>
                  <a:rPr lang="en-GB" sz="2000" b="1" dirty="0"/>
                  <a:t>Non-uniform Quantization </a:t>
                </a:r>
                <a:r>
                  <a:rPr lang="en-GB" sz="2000" dirty="0"/>
                  <a:t>al values within the quantization interval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GB" sz="2000" dirty="0"/>
                  <a:t>are represented with the unique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/>
                  <a:t>as the middle point of the quantization interval, so that: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For the external intervals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∞, </m:t>
                    </m:r>
                    <m:sSub>
                      <m:sSubPr>
                        <m:ctrlPr>
                          <a:rPr lang="en-GB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000" dirty="0"/>
                  <a:t>and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, +∞), </m:t>
                    </m:r>
                  </m:oMath>
                </a14:m>
                <a:r>
                  <a:rPr lang="en-GB" sz="2000" dirty="0"/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sz="2000" b="0" dirty="0"/>
                  <a:t>are returned respectively.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534BD-CF10-EE4A-A39D-A0E9260A4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7" y="1306586"/>
                <a:ext cx="6802138" cy="3170099"/>
              </a:xfrm>
              <a:prstGeom prst="rect">
                <a:avLst/>
              </a:prstGeom>
              <a:blipFill>
                <a:blip r:embed="rId4"/>
                <a:stretch>
                  <a:fillRect l="-746" t="-797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7FE071-5E8D-B14A-85BC-C1EECDA85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31" y="2823723"/>
            <a:ext cx="6769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83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7EB1E-989D-A843-A667-D9A6BE67AEFC}"/>
              </a:ext>
            </a:extLst>
          </p:cNvPr>
          <p:cNvSpPr txBox="1"/>
          <p:nvPr/>
        </p:nvSpPr>
        <p:spPr>
          <a:xfrm>
            <a:off x="8622075" y="875699"/>
            <a:ext cx="2598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Uniform quantizer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534BD-CF10-EE4A-A39D-A0E9260A475D}"/>
                  </a:ext>
                </a:extLst>
              </p:cNvPr>
              <p:cNvSpPr txBox="1"/>
              <p:nvPr/>
            </p:nvSpPr>
            <p:spPr>
              <a:xfrm>
                <a:off x="1001617" y="1641866"/>
                <a:ext cx="6059583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0" dirty="0"/>
                  <a:t>Generally the </a:t>
                </a:r>
                <a:r>
                  <a:rPr lang="en-GB" sz="2000" b="1" dirty="0"/>
                  <a:t>Uniform Quantizer </a:t>
                </a:r>
                <a:r>
                  <a:rPr lang="en-GB" sz="2000" b="0" dirty="0"/>
                  <a:t>are used in DSP, these are characterized by internal quantization levels of the same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1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sz="2000" b="0" dirty="0"/>
                  <a:t>, called </a:t>
                </a:r>
                <a:r>
                  <a:rPr lang="en-GB" sz="2000" b="0" i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quantization step</a:t>
                </a:r>
                <a:r>
                  <a:rPr lang="en-GB" sz="2000" b="0" dirty="0"/>
                  <a:t>.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0" dirty="0"/>
                  <a:t>The </a:t>
                </a:r>
                <a:r>
                  <a:rPr lang="en-GB" sz="2000" b="0" i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number quantization of levels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000" b="0" dirty="0"/>
                  <a:t> together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0" dirty="0"/>
                  <a:t>are enough to fully characterize an Uniform Quantizer.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534BD-CF10-EE4A-A39D-A0E9260A4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17" y="1641866"/>
                <a:ext cx="6059583" cy="3170099"/>
              </a:xfrm>
              <a:prstGeom prst="rect">
                <a:avLst/>
              </a:prstGeom>
              <a:blipFill>
                <a:blip r:embed="rId3"/>
                <a:stretch>
                  <a:fillRect l="-837" t="-1200" r="-2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72233F-64A7-C747-9F3A-F363859BD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378969"/>
            <a:ext cx="4611511" cy="4298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6244D5-57D9-D442-9257-A792CF07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802" y="5284430"/>
            <a:ext cx="576306" cy="166968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6436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7EB1E-989D-A843-A667-D9A6BE67AEFC}"/>
              </a:ext>
            </a:extLst>
          </p:cNvPr>
          <p:cNvSpPr txBox="1"/>
          <p:nvPr/>
        </p:nvSpPr>
        <p:spPr>
          <a:xfrm>
            <a:off x="8622075" y="875699"/>
            <a:ext cx="2598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Uniform quantizer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534BD-CF10-EE4A-A39D-A0E9260A475D}"/>
                  </a:ext>
                </a:extLst>
              </p:cNvPr>
              <p:cNvSpPr txBox="1"/>
              <p:nvPr/>
            </p:nvSpPr>
            <p:spPr>
              <a:xfrm>
                <a:off x="1093931" y="1378969"/>
                <a:ext cx="6059583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0" dirty="0"/>
                  <a:t>Assuming a uniform quantizer using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2000" b="0" dirty="0"/>
                  <a:t> bits,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0" dirty="0"/>
                  <a:t>quantization leve</a:t>
                </a:r>
                <a:r>
                  <a:rPr lang="en-GB" sz="2000" dirty="0"/>
                  <a:t>ls</a:t>
                </a:r>
                <a:r>
                  <a:rPr lang="en-GB" sz="2000" b="0" dirty="0"/>
                  <a:t>.</a:t>
                </a:r>
              </a:p>
              <a:p>
                <a:endParaRPr lang="en-GB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Thus with a step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1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sz="2000" dirty="0"/>
                  <a:t>, the range of the quantizer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m:rPr>
                        <m:sty m:val="p"/>
                      </m:rPr>
                      <a:rPr lang="en-GB" sz="2000" i="1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GB" sz="2000" dirty="0"/>
              </a:p>
              <a:p>
                <a:r>
                  <a:rPr lang="en-GB" sz="2000" b="0" dirty="0"/>
                  <a:t>  </a:t>
                </a: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0" dirty="0"/>
                  <a:t>Therefore if the quantizer input is bounded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then the range of possible inputs may be covered using a step size: 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000" b="0" i="1" dirty="0" err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GB" sz="2000" b="0" i="1" dirty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GB" sz="2000" dirty="0"/>
                  <a:t> which accommodates positive an negative values.</a:t>
                </a:r>
              </a:p>
              <a:p>
                <a:endParaRPr lang="en-GB" sz="20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534BD-CF10-EE4A-A39D-A0E9260A4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" y="1378969"/>
                <a:ext cx="6059583" cy="4401205"/>
              </a:xfrm>
              <a:prstGeom prst="rect">
                <a:avLst/>
              </a:prstGeom>
              <a:blipFill>
                <a:blip r:embed="rId3"/>
                <a:stretch>
                  <a:fillRect l="-628" t="-576" r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472233F-64A7-C747-9F3A-F363859BD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378969"/>
            <a:ext cx="4611511" cy="4298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FEF80-0177-4F41-80A7-1AA51A69E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46" y="3690476"/>
            <a:ext cx="4629727" cy="600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A872C-B6CA-7849-81AB-E94F95655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793" y="5273853"/>
            <a:ext cx="549376" cy="166968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32304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2233F-64A7-C747-9F3A-F363859BD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5" y="1163525"/>
            <a:ext cx="5964322" cy="5558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A872C-B6CA-7849-81AB-E94F9565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18" y="6251909"/>
            <a:ext cx="549376" cy="166968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2CFD6-B653-2147-8946-86E36CF829F6}"/>
              </a:ext>
            </a:extLst>
          </p:cNvPr>
          <p:cNvSpPr txBox="1"/>
          <p:nvPr/>
        </p:nvSpPr>
        <p:spPr>
          <a:xfrm>
            <a:off x="8442496" y="1813578"/>
            <a:ext cx="569387" cy="4438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011</a:t>
            </a:r>
          </a:p>
          <a:p>
            <a:pPr>
              <a:lnSpc>
                <a:spcPct val="200000"/>
              </a:lnSpc>
            </a:pPr>
            <a:r>
              <a:rPr lang="en-US" dirty="0"/>
              <a:t>010</a:t>
            </a:r>
          </a:p>
          <a:p>
            <a:pPr>
              <a:lnSpc>
                <a:spcPct val="200000"/>
              </a:lnSpc>
            </a:pPr>
            <a:r>
              <a:rPr lang="en-US" dirty="0"/>
              <a:t>001</a:t>
            </a:r>
          </a:p>
          <a:p>
            <a:pPr>
              <a:lnSpc>
                <a:spcPct val="200000"/>
              </a:lnSpc>
            </a:pPr>
            <a:r>
              <a:rPr lang="en-US" dirty="0"/>
              <a:t>000</a:t>
            </a:r>
          </a:p>
          <a:p>
            <a:pPr>
              <a:lnSpc>
                <a:spcPct val="200000"/>
              </a:lnSpc>
            </a:pPr>
            <a:r>
              <a:rPr lang="en-US" dirty="0"/>
              <a:t>111</a:t>
            </a:r>
          </a:p>
          <a:p>
            <a:pPr>
              <a:lnSpc>
                <a:spcPct val="200000"/>
              </a:lnSpc>
            </a:pPr>
            <a:r>
              <a:rPr lang="en-US" dirty="0"/>
              <a:t>110</a:t>
            </a:r>
          </a:p>
          <a:p>
            <a:pPr>
              <a:lnSpc>
                <a:spcPct val="200000"/>
              </a:lnSpc>
            </a:pPr>
            <a:r>
              <a:rPr lang="en-US" dirty="0"/>
              <a:t>101</a:t>
            </a:r>
          </a:p>
          <a:p>
            <a:pPr>
              <a:lnSpc>
                <a:spcPct val="200000"/>
              </a:lnSpc>
            </a:pPr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D3D2F-51E4-A24C-8B94-FFFC465BEAF9}"/>
              </a:ext>
            </a:extLst>
          </p:cNvPr>
          <p:cNvSpPr txBox="1"/>
          <p:nvPr/>
        </p:nvSpPr>
        <p:spPr>
          <a:xfrm>
            <a:off x="10758834" y="1813578"/>
            <a:ext cx="569387" cy="4438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111</a:t>
            </a:r>
          </a:p>
          <a:p>
            <a:pPr>
              <a:lnSpc>
                <a:spcPct val="200000"/>
              </a:lnSpc>
            </a:pPr>
            <a:r>
              <a:rPr lang="en-US" dirty="0"/>
              <a:t>110</a:t>
            </a:r>
          </a:p>
          <a:p>
            <a:pPr>
              <a:lnSpc>
                <a:spcPct val="200000"/>
              </a:lnSpc>
            </a:pPr>
            <a:r>
              <a:rPr lang="en-US" dirty="0"/>
              <a:t>101</a:t>
            </a:r>
          </a:p>
          <a:p>
            <a:pPr>
              <a:lnSpc>
                <a:spcPct val="200000"/>
              </a:lnSpc>
            </a:pPr>
            <a:r>
              <a:rPr lang="en-US" dirty="0"/>
              <a:t>100</a:t>
            </a:r>
          </a:p>
          <a:p>
            <a:pPr>
              <a:lnSpc>
                <a:spcPct val="200000"/>
              </a:lnSpc>
            </a:pPr>
            <a:r>
              <a:rPr lang="en-US" dirty="0"/>
              <a:t>011</a:t>
            </a:r>
          </a:p>
          <a:p>
            <a:pPr>
              <a:lnSpc>
                <a:spcPct val="200000"/>
              </a:lnSpc>
            </a:pPr>
            <a:r>
              <a:rPr lang="en-US" dirty="0"/>
              <a:t>010</a:t>
            </a:r>
          </a:p>
          <a:p>
            <a:pPr>
              <a:lnSpc>
                <a:spcPct val="200000"/>
              </a:lnSpc>
            </a:pPr>
            <a:r>
              <a:rPr lang="en-US" dirty="0"/>
              <a:t>001</a:t>
            </a:r>
          </a:p>
          <a:p>
            <a:pPr>
              <a:lnSpc>
                <a:spcPct val="200000"/>
              </a:lnSpc>
            </a:pPr>
            <a:r>
              <a:rPr lang="en-US" dirty="0"/>
              <a:t>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A8292-145E-FD4D-A20E-BAEF37898465}"/>
              </a:ext>
            </a:extLst>
          </p:cNvPr>
          <p:cNvSpPr txBox="1"/>
          <p:nvPr/>
        </p:nvSpPr>
        <p:spPr>
          <a:xfrm>
            <a:off x="7588335" y="1091142"/>
            <a:ext cx="214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Two’s-complement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6B6A1-3CB2-8E4F-987D-CFE4A39B5B7B}"/>
              </a:ext>
            </a:extLst>
          </p:cNvPr>
          <p:cNvSpPr txBox="1"/>
          <p:nvPr/>
        </p:nvSpPr>
        <p:spPr>
          <a:xfrm>
            <a:off x="10230304" y="1091142"/>
            <a:ext cx="162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Offset binary code</a:t>
            </a:r>
          </a:p>
        </p:txBody>
      </p:sp>
    </p:spTree>
    <p:extLst>
      <p:ext uri="{BB962C8B-B14F-4D97-AF65-F5344CB8AC3E}">
        <p14:creationId xmlns:p14="http://schemas.microsoft.com/office/powerpoint/2010/main" val="2177414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 -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B8435-3BA8-9B4B-99B7-AF9C45CAECB4}"/>
                  </a:ext>
                </a:extLst>
              </p:cNvPr>
              <p:cNvSpPr txBox="1"/>
              <p:nvPr/>
            </p:nvSpPr>
            <p:spPr>
              <a:xfrm>
                <a:off x="1093931" y="1155320"/>
                <a:ext cx="11035439" cy="421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Obviously differences in values of its input and output occur. The difference between an input value and its quantized value is called a </a:t>
                </a:r>
                <a:r>
                  <a:rPr lang="en-GB" sz="2000" b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Quantization Error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quantization error (loss) is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]−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sz="2000" dirty="0"/>
                  <a:t>which is bounded by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				 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000" i="1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GB" sz="2000" b="1" i="1" dirty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begChr m:val="["/>
                        <m:endChr m:val="]"/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GB" sz="2000" b="1" i="1" dirty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000" i="1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000" b="1" dirty="0"/>
                  <a:t> </a:t>
                </a:r>
              </a:p>
              <a:p>
                <a:endParaRPr lang="en-GB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Quantisation error results in quantization noise. Assuming the </a:t>
                </a:r>
                <a:r>
                  <a:rPr lang="en-GB" sz="2000" b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quantization noise </a:t>
                </a:r>
                <a:r>
                  <a:rPr lang="en-GB" sz="2000" dirty="0"/>
                  <a:t>is uniformly distributed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then it may be shown that the quantization noise power (variance)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00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000" b="1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2000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GB" sz="20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B8435-3BA8-9B4B-99B7-AF9C45CAE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" y="1155320"/>
                <a:ext cx="11035439" cy="4212563"/>
              </a:xfrm>
              <a:prstGeom prst="rect">
                <a:avLst/>
              </a:prstGeom>
              <a:blipFill>
                <a:blip r:embed="rId3"/>
                <a:stretch>
                  <a:fillRect l="-344" t="-904" r="-1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9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 - SQNR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B8435-3BA8-9B4B-99B7-AF9C45CAECB4}"/>
                  </a:ext>
                </a:extLst>
              </p:cNvPr>
              <p:cNvSpPr txBox="1"/>
              <p:nvPr/>
            </p:nvSpPr>
            <p:spPr>
              <a:xfrm>
                <a:off x="1093931" y="1155320"/>
                <a:ext cx="11035439" cy="2035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With a step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 err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GB" sz="2000" dirty="0"/>
                  <a:t>and a signal power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2000" dirty="0"/>
                  <a:t>, it is possible to demonstrate that the </a:t>
                </a:r>
                <a:r>
                  <a:rPr lang="en-GB" sz="2000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Signal to Quantization Noise Ratio</a:t>
                </a:r>
                <a:r>
                  <a:rPr lang="en-GB" sz="2000" dirty="0"/>
                  <a:t> in decibel is</a:t>
                </a:r>
              </a:p>
              <a:p>
                <a:endParaRPr lang="en-GB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B8435-3BA8-9B4B-99B7-AF9C45CAE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" y="1155320"/>
                <a:ext cx="11035439" cy="2035878"/>
              </a:xfrm>
              <a:prstGeom prst="rect">
                <a:avLst/>
              </a:prstGeom>
              <a:blipFill>
                <a:blip r:embed="rId3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7FFE911-598A-0B47-B7DF-BFBF2F7D8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04" y="3191198"/>
            <a:ext cx="8327300" cy="7712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2C639F-7CFF-E744-BCF0-D7AA761750AE}"/>
              </a:ext>
            </a:extLst>
          </p:cNvPr>
          <p:cNvSpPr/>
          <p:nvPr/>
        </p:nvSpPr>
        <p:spPr>
          <a:xfrm>
            <a:off x="1911913" y="4765291"/>
            <a:ext cx="8935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GB" altLang="en-US" sz="2000" b="1" u="sng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Thus the SQNR increases approximately 6dB for each additional bit.</a:t>
            </a:r>
          </a:p>
        </p:txBody>
      </p:sp>
    </p:spTree>
    <p:extLst>
      <p:ext uri="{BB962C8B-B14F-4D97-AF65-F5344CB8AC3E}">
        <p14:creationId xmlns:p14="http://schemas.microsoft.com/office/powerpoint/2010/main" val="7903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Basic DSP Systems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961276-8A1E-AE47-AA9C-CE2960810F79}"/>
              </a:ext>
            </a:extLst>
          </p:cNvPr>
          <p:cNvGrpSpPr/>
          <p:nvPr/>
        </p:nvGrpSpPr>
        <p:grpSpPr>
          <a:xfrm>
            <a:off x="1327758" y="1412910"/>
            <a:ext cx="10408377" cy="3085048"/>
            <a:chOff x="901874" y="1099760"/>
            <a:chExt cx="10408377" cy="3085048"/>
          </a:xfrm>
        </p:grpSpPr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5EA9788-F12A-A24E-A1BD-0B8BF36268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8944" y="1099760"/>
              <a:ext cx="9851307" cy="2230090"/>
              <a:chOff x="1868" y="7623"/>
              <a:chExt cx="8681" cy="3085"/>
            </a:xfrm>
          </p:grpSpPr>
          <p:sp>
            <p:nvSpPr>
              <p:cNvPr id="68" name="Line 7">
                <a:extLst>
                  <a:ext uri="{FF2B5EF4-FFF2-40B4-BE49-F238E27FC236}">
                    <a16:creationId xmlns:a16="http://schemas.microsoft.com/office/drawing/2014/main" id="{98945AF3-3C02-AF42-9C5E-46B2DD4C0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1" y="9776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0" name="Group 9">
                <a:extLst>
                  <a:ext uri="{FF2B5EF4-FFF2-40B4-BE49-F238E27FC236}">
                    <a16:creationId xmlns:a16="http://schemas.microsoft.com/office/drawing/2014/main" id="{2FB2A3B5-8227-8C46-9022-7C184F1A68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36" y="9256"/>
                <a:ext cx="1655" cy="900"/>
                <a:chOff x="1701" y="8499"/>
                <a:chExt cx="1655" cy="900"/>
              </a:xfrm>
            </p:grpSpPr>
            <p:sp>
              <p:nvSpPr>
                <p:cNvPr id="66" name="Line 10">
                  <a:extLst>
                    <a:ext uri="{FF2B5EF4-FFF2-40B4-BE49-F238E27FC236}">
                      <a16:creationId xmlns:a16="http://schemas.microsoft.com/office/drawing/2014/main" id="{7BB05EA5-3209-684A-AA2E-F731138551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" y="9004"/>
                  <a:ext cx="5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7" name="Text Box 11">
                  <a:extLst>
                    <a:ext uri="{FF2B5EF4-FFF2-40B4-BE49-F238E27FC236}">
                      <a16:creationId xmlns:a16="http://schemas.microsoft.com/office/drawing/2014/main" id="{FACC48B9-1F57-EC43-9CED-4265109B3E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1" y="8499"/>
                  <a:ext cx="1105" cy="900"/>
                </a:xfrm>
                <a:prstGeom prst="rect">
                  <a:avLst/>
                </a:prstGeom>
                <a:solidFill>
                  <a:srgbClr val="FF919C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highlight>
                      <a:srgbClr val="FF0000"/>
                    </a:highlight>
                  </a:endParaRPr>
                </a:p>
              </p:txBody>
            </p:sp>
          </p:grpSp>
          <p:grpSp>
            <p:nvGrpSpPr>
              <p:cNvPr id="41" name="Group 12">
                <a:extLst>
                  <a:ext uri="{FF2B5EF4-FFF2-40B4-BE49-F238E27FC236}">
                    <a16:creationId xmlns:a16="http://schemas.microsoft.com/office/drawing/2014/main" id="{BFCEDE78-4159-864B-9674-0687E4F6C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58" y="9221"/>
                <a:ext cx="1722" cy="900"/>
                <a:chOff x="1460" y="8464"/>
                <a:chExt cx="1722" cy="900"/>
              </a:xfrm>
            </p:grpSpPr>
            <p:sp>
              <p:nvSpPr>
                <p:cNvPr id="64" name="Line 13">
                  <a:extLst>
                    <a:ext uri="{FF2B5EF4-FFF2-40B4-BE49-F238E27FC236}">
                      <a16:creationId xmlns:a16="http://schemas.microsoft.com/office/drawing/2014/main" id="{E01D0DFE-2F2E-A045-9965-B61BDA7C9C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60" y="8943"/>
                  <a:ext cx="696" cy="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5" name="Text Box 14">
                  <a:extLst>
                    <a:ext uri="{FF2B5EF4-FFF2-40B4-BE49-F238E27FC236}">
                      <a16:creationId xmlns:a16="http://schemas.microsoft.com/office/drawing/2014/main" id="{08D30F61-2FC7-AB4A-82D2-883E8DFB0F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98" y="8464"/>
                  <a:ext cx="984" cy="900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42" name="Text Box 15">
                <a:extLst>
                  <a:ext uri="{FF2B5EF4-FFF2-40B4-BE49-F238E27FC236}">
                    <a16:creationId xmlns:a16="http://schemas.microsoft.com/office/drawing/2014/main" id="{2F3478C3-48B1-6B49-8FE7-A24C348C37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8" y="9281"/>
                <a:ext cx="1260" cy="844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Sample &amp; Hold</a:t>
                </a:r>
                <a:endParaRPr lang="en-US" altLang="en-US" sz="1600" dirty="0"/>
              </a:p>
            </p:txBody>
          </p:sp>
          <p:sp>
            <p:nvSpPr>
              <p:cNvPr id="43" name="Text Box 16">
                <a:extLst>
                  <a:ext uri="{FF2B5EF4-FFF2-40B4-BE49-F238E27FC236}">
                    <a16:creationId xmlns:a16="http://schemas.microsoft.com/office/drawing/2014/main" id="{D21602AC-026C-E440-B380-8BD1AC816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7" y="9387"/>
                <a:ext cx="90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 err="1">
                    <a:latin typeface="Times New Roman" panose="02020603050405020304" pitchFamily="18" charset="0"/>
                  </a:rPr>
                  <a:t>Quantiser</a:t>
                </a:r>
                <a:endParaRPr lang="en-US" altLang="en-US" sz="1600" dirty="0"/>
              </a:p>
            </p:txBody>
          </p:sp>
          <p:sp>
            <p:nvSpPr>
              <p:cNvPr id="44" name="Text Box 17">
                <a:extLst>
                  <a:ext uri="{FF2B5EF4-FFF2-40B4-BE49-F238E27FC236}">
                    <a16:creationId xmlns:a16="http://schemas.microsoft.com/office/drawing/2014/main" id="{5EA9F179-B0A3-7B4F-85E1-6212A5CE4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57" y="9431"/>
                <a:ext cx="723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DSP</a:t>
                </a:r>
                <a:endParaRPr lang="en-US" altLang="en-US" sz="1600" dirty="0"/>
              </a:p>
            </p:txBody>
          </p:sp>
          <p:grpSp>
            <p:nvGrpSpPr>
              <p:cNvPr id="45" name="Group 18">
                <a:extLst>
                  <a:ext uri="{FF2B5EF4-FFF2-40B4-BE49-F238E27FC236}">
                    <a16:creationId xmlns:a16="http://schemas.microsoft.com/office/drawing/2014/main" id="{5691C0C0-75E3-7D42-A179-2FB1C58193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91" y="9257"/>
                <a:ext cx="1913" cy="900"/>
                <a:chOff x="1916" y="8500"/>
                <a:chExt cx="1913" cy="900"/>
              </a:xfrm>
            </p:grpSpPr>
            <p:sp>
              <p:nvSpPr>
                <p:cNvPr id="62" name="Line 19">
                  <a:extLst>
                    <a:ext uri="{FF2B5EF4-FFF2-40B4-BE49-F238E27FC236}">
                      <a16:creationId xmlns:a16="http://schemas.microsoft.com/office/drawing/2014/main" id="{8AB97324-2ECA-B247-89DA-EF5F47420C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16" y="8990"/>
                  <a:ext cx="787" cy="1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3" name="Text Box 20">
                  <a:extLst>
                    <a:ext uri="{FF2B5EF4-FFF2-40B4-BE49-F238E27FC236}">
                      <a16:creationId xmlns:a16="http://schemas.microsoft.com/office/drawing/2014/main" id="{97283FB3-B6A1-E147-A015-96FA0242DA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03" y="8500"/>
                  <a:ext cx="1126" cy="90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46" name="Text Box 21">
                <a:extLst>
                  <a:ext uri="{FF2B5EF4-FFF2-40B4-BE49-F238E27FC236}">
                    <a16:creationId xmlns:a16="http://schemas.microsoft.com/office/drawing/2014/main" id="{323E5C9E-9F3C-994D-AC49-16FFE70AC5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3" y="9455"/>
                <a:ext cx="556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DAC</a:t>
                </a:r>
                <a:endParaRPr lang="en-US" altLang="en-US" sz="1600" dirty="0"/>
              </a:p>
            </p:txBody>
          </p:sp>
          <p:sp>
            <p:nvSpPr>
              <p:cNvPr id="47" name="Line 22">
                <a:extLst>
                  <a:ext uri="{FF2B5EF4-FFF2-40B4-BE49-F238E27FC236}">
                    <a16:creationId xmlns:a16="http://schemas.microsoft.com/office/drawing/2014/main" id="{495FF8B4-C5B5-C640-9C5E-373EB9093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98" y="10474"/>
                <a:ext cx="12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Text Box 23">
                <a:extLst>
                  <a:ext uri="{FF2B5EF4-FFF2-40B4-BE49-F238E27FC236}">
                    <a16:creationId xmlns:a16="http://schemas.microsoft.com/office/drawing/2014/main" id="{1C059181-3BC4-9646-AFD8-ABAD98224A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9" y="10168"/>
                <a:ext cx="126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ADC</a:t>
                </a:r>
                <a:endParaRPr lang="en-US" altLang="en-US" sz="1600" dirty="0"/>
              </a:p>
            </p:txBody>
          </p:sp>
          <p:sp>
            <p:nvSpPr>
              <p:cNvPr id="49" name="Line 24">
                <a:extLst>
                  <a:ext uri="{FF2B5EF4-FFF2-40B4-BE49-F238E27FC236}">
                    <a16:creationId xmlns:a16="http://schemas.microsoft.com/office/drawing/2014/main" id="{80538CAC-9BA7-6D40-9B2B-97D938FCA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4" y="10474"/>
                <a:ext cx="111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Line 25">
                <a:extLst>
                  <a:ext uri="{FF2B5EF4-FFF2-40B4-BE49-F238E27FC236}">
                    <a16:creationId xmlns:a16="http://schemas.microsoft.com/office/drawing/2014/main" id="{7C756648-B930-3A41-B52C-D054027FF3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4" y="9761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Line 26">
                <a:extLst>
                  <a:ext uri="{FF2B5EF4-FFF2-40B4-BE49-F238E27FC236}">
                    <a16:creationId xmlns:a16="http://schemas.microsoft.com/office/drawing/2014/main" id="{4AD932E9-0EF1-2D47-B824-916AC359E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8649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" name="Line 27">
                <a:extLst>
                  <a:ext uri="{FF2B5EF4-FFF2-40B4-BE49-F238E27FC236}">
                    <a16:creationId xmlns:a16="http://schemas.microsoft.com/office/drawing/2014/main" id="{22259DAE-89C1-6A4F-9CAF-4B9A8A014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6" y="8681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3" name="Line 28">
                <a:extLst>
                  <a:ext uri="{FF2B5EF4-FFF2-40B4-BE49-F238E27FC236}">
                    <a16:creationId xmlns:a16="http://schemas.microsoft.com/office/drawing/2014/main" id="{D8331F08-4D77-194C-ADC1-75035EEE5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36" y="8753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" name="Text Box 29">
                <a:extLst>
                  <a:ext uri="{FF2B5EF4-FFF2-40B4-BE49-F238E27FC236}">
                    <a16:creationId xmlns:a16="http://schemas.microsoft.com/office/drawing/2014/main" id="{F4C4D6B0-462A-6A40-AA0B-E81DAD814D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2" y="8009"/>
                <a:ext cx="162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T (seconds)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Sampling Interval</a:t>
                </a:r>
                <a:endParaRPr lang="en-US" altLang="en-US" sz="1600" dirty="0"/>
              </a:p>
            </p:txBody>
          </p:sp>
          <p:sp>
            <p:nvSpPr>
              <p:cNvPr id="55" name="Text Box 30">
                <a:extLst>
                  <a:ext uri="{FF2B5EF4-FFF2-40B4-BE49-F238E27FC236}">
                    <a16:creationId xmlns:a16="http://schemas.microsoft.com/office/drawing/2014/main" id="{3A7199B6-9675-844A-947F-7F7FC7939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4" y="8004"/>
                <a:ext cx="126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B+1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(# of bits)</a:t>
                </a:r>
                <a:endParaRPr lang="en-US" altLang="en-US" sz="1600" dirty="0"/>
              </a:p>
            </p:txBody>
          </p:sp>
          <p:sp>
            <p:nvSpPr>
              <p:cNvPr id="56" name="Text Box 31">
                <a:extLst>
                  <a:ext uri="{FF2B5EF4-FFF2-40B4-BE49-F238E27FC236}">
                    <a16:creationId xmlns:a16="http://schemas.microsoft.com/office/drawing/2014/main" id="{C32D3F97-33AB-3B4E-907D-A0A72F46D8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94" y="7623"/>
                <a:ext cx="1888" cy="1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T (seconds)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Reconstruction Sampling Interval</a:t>
                </a:r>
                <a:endParaRPr lang="en-US" altLang="en-US" sz="1600" dirty="0"/>
              </a:p>
            </p:txBody>
          </p:sp>
          <p:sp>
            <p:nvSpPr>
              <p:cNvPr id="57" name="Text Box 32">
                <a:extLst>
                  <a:ext uri="{FF2B5EF4-FFF2-40B4-BE49-F238E27FC236}">
                    <a16:creationId xmlns:a16="http://schemas.microsoft.com/office/drawing/2014/main" id="{7F13AFC6-92E1-CF43-91EE-D421442B9D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8" y="9279"/>
                <a:ext cx="126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x(t)</a:t>
                </a:r>
                <a:endParaRPr lang="en-US" altLang="en-US" sz="1600" dirty="0"/>
              </a:p>
            </p:txBody>
          </p:sp>
          <p:sp>
            <p:nvSpPr>
              <p:cNvPr id="58" name="Text Box 33">
                <a:extLst>
                  <a:ext uri="{FF2B5EF4-FFF2-40B4-BE49-F238E27FC236}">
                    <a16:creationId xmlns:a16="http://schemas.microsoft.com/office/drawing/2014/main" id="{4B032336-95D2-644B-ACA4-2BE501758B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0" y="8359"/>
                <a:ext cx="723" cy="1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1600" baseline="-25000" dirty="0" err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en-US" sz="1600" dirty="0" err="1">
                    <a:latin typeface="Times New Roman" panose="02020603050405020304" pitchFamily="18" charset="0"/>
                  </a:rPr>
                  <a:t>nT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or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1600" baseline="-25000" dirty="0" err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[n]</a:t>
                </a:r>
                <a:endParaRPr lang="en-US" altLang="en-US" sz="1600" dirty="0"/>
              </a:p>
            </p:txBody>
          </p:sp>
          <p:sp>
            <p:nvSpPr>
              <p:cNvPr id="59" name="Text Box 34">
                <a:extLst>
                  <a:ext uri="{FF2B5EF4-FFF2-40B4-BE49-F238E27FC236}">
                    <a16:creationId xmlns:a16="http://schemas.microsoft.com/office/drawing/2014/main" id="{ECD3195C-C3B3-0046-909D-A10F53FD35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90" y="8379"/>
                <a:ext cx="861" cy="1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y(</a:t>
                </a:r>
                <a:r>
                  <a:rPr lang="en-US" altLang="en-US" sz="1600" dirty="0" err="1">
                    <a:latin typeface="Times New Roman" panose="02020603050405020304" pitchFamily="18" charset="0"/>
                  </a:rPr>
                  <a:t>nT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or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y[n]</a:t>
                </a:r>
                <a:endParaRPr lang="en-US" altLang="en-US" sz="1600" dirty="0"/>
              </a:p>
            </p:txBody>
          </p:sp>
          <p:sp>
            <p:nvSpPr>
              <p:cNvPr id="60" name="Text Box 35">
                <a:extLst>
                  <a:ext uri="{FF2B5EF4-FFF2-40B4-BE49-F238E27FC236}">
                    <a16:creationId xmlns:a16="http://schemas.microsoft.com/office/drawing/2014/main" id="{A4A67CC7-EA10-AB4B-B5BA-0425C73F3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89" y="9263"/>
                <a:ext cx="126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y(t)</a:t>
                </a:r>
                <a:endParaRPr lang="en-US" altLang="en-US" sz="1600" dirty="0"/>
              </a:p>
            </p:txBody>
          </p:sp>
          <p:sp>
            <p:nvSpPr>
              <p:cNvPr id="61" name="Text Box 36">
                <a:extLst>
                  <a:ext uri="{FF2B5EF4-FFF2-40B4-BE49-F238E27FC236}">
                    <a16:creationId xmlns:a16="http://schemas.microsoft.com/office/drawing/2014/main" id="{253EA7C7-F231-9C42-ABC5-8E75C9B0C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3" y="9159"/>
                <a:ext cx="646" cy="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en-US" sz="1600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1600" baseline="-25000" dirty="0" err="1">
                    <a:latin typeface="Times New Roman" panose="02020603050405020304" pitchFamily="18" charset="0"/>
                  </a:rPr>
                  <a:t>s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 (t)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dirty="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81A33E5-DDED-E54A-8384-6DC07FBB991B}"/>
                </a:ext>
              </a:extLst>
            </p:cNvPr>
            <p:cNvGrpSpPr/>
            <p:nvPr/>
          </p:nvGrpSpPr>
          <p:grpSpPr>
            <a:xfrm>
              <a:off x="901874" y="3235169"/>
              <a:ext cx="9753600" cy="949639"/>
              <a:chOff x="952465" y="3141044"/>
              <a:chExt cx="7022749" cy="949639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2E10173-9C65-0440-8435-4CEF06B5123A}"/>
                  </a:ext>
                </a:extLst>
              </p:cNvPr>
              <p:cNvSpPr/>
              <p:nvPr/>
            </p:nvSpPr>
            <p:spPr>
              <a:xfrm>
                <a:off x="952465" y="3505261"/>
                <a:ext cx="1243208" cy="400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C00000"/>
                    </a:solidFill>
                  </a:rPr>
                  <a:t>CT-CA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4FF2D21-75C0-7742-B7EC-3D4AF3013E05}"/>
                  </a:ext>
                </a:extLst>
              </p:cNvPr>
              <p:cNvSpPr/>
              <p:nvPr/>
            </p:nvSpPr>
            <p:spPr>
              <a:xfrm>
                <a:off x="2549545" y="3537309"/>
                <a:ext cx="1243208" cy="509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C00000"/>
                    </a:solidFill>
                  </a:rPr>
                  <a:t>DT-CA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3ED0D2-ACFF-7442-8B16-2A7EC71D0110}"/>
                  </a:ext>
                </a:extLst>
              </p:cNvPr>
              <p:cNvSpPr/>
              <p:nvPr/>
            </p:nvSpPr>
            <p:spPr>
              <a:xfrm>
                <a:off x="4449961" y="3547172"/>
                <a:ext cx="1394368" cy="543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C00000"/>
                    </a:solidFill>
                  </a:rPr>
                  <a:t>DT-DA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BC0EF83-9C65-BD4B-B439-92593DA13387}"/>
                  </a:ext>
                </a:extLst>
              </p:cNvPr>
              <p:cNvSpPr/>
              <p:nvPr/>
            </p:nvSpPr>
            <p:spPr>
              <a:xfrm>
                <a:off x="6732006" y="3533113"/>
                <a:ext cx="1243208" cy="400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C00000"/>
                    </a:solidFill>
                  </a:rPr>
                  <a:t>CT-CA</a:t>
                </a:r>
              </a:p>
            </p:txBody>
          </p:sp>
          <p:sp>
            <p:nvSpPr>
              <p:cNvPr id="75" name="Up Arrow 74">
                <a:extLst>
                  <a:ext uri="{FF2B5EF4-FFF2-40B4-BE49-F238E27FC236}">
                    <a16:creationId xmlns:a16="http://schemas.microsoft.com/office/drawing/2014/main" id="{64420AED-DE7F-7D41-B75A-7BE9C1A2F0D5}"/>
                  </a:ext>
                </a:extLst>
              </p:cNvPr>
              <p:cNvSpPr/>
              <p:nvPr/>
            </p:nvSpPr>
            <p:spPr>
              <a:xfrm flipH="1">
                <a:off x="1422400" y="3141044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5A89DA8D-61B1-6949-AC07-DEE57EA63258}"/>
                  </a:ext>
                </a:extLst>
              </p:cNvPr>
              <p:cNvSpPr/>
              <p:nvPr/>
            </p:nvSpPr>
            <p:spPr>
              <a:xfrm flipH="1">
                <a:off x="3073008" y="3165621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Up Arrow 76">
                <a:extLst>
                  <a:ext uri="{FF2B5EF4-FFF2-40B4-BE49-F238E27FC236}">
                    <a16:creationId xmlns:a16="http://schemas.microsoft.com/office/drawing/2014/main" id="{426873F7-48F3-1248-910A-F47612586372}"/>
                  </a:ext>
                </a:extLst>
              </p:cNvPr>
              <p:cNvSpPr/>
              <p:nvPr/>
            </p:nvSpPr>
            <p:spPr>
              <a:xfrm flipH="1">
                <a:off x="4502386" y="3173092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Up Arrow 77">
                <a:extLst>
                  <a:ext uri="{FF2B5EF4-FFF2-40B4-BE49-F238E27FC236}">
                    <a16:creationId xmlns:a16="http://schemas.microsoft.com/office/drawing/2014/main" id="{871EAD2F-AB6B-FA49-8B71-9045D6CBE9BA}"/>
                  </a:ext>
                </a:extLst>
              </p:cNvPr>
              <p:cNvSpPr/>
              <p:nvPr/>
            </p:nvSpPr>
            <p:spPr>
              <a:xfrm flipH="1">
                <a:off x="5587450" y="3189225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Up Arrow 78">
                <a:extLst>
                  <a:ext uri="{FF2B5EF4-FFF2-40B4-BE49-F238E27FC236}">
                    <a16:creationId xmlns:a16="http://schemas.microsoft.com/office/drawing/2014/main" id="{E4C72028-CA0E-4B45-94F6-E039E41F3813}"/>
                  </a:ext>
                </a:extLst>
              </p:cNvPr>
              <p:cNvSpPr/>
              <p:nvPr/>
            </p:nvSpPr>
            <p:spPr>
              <a:xfrm flipH="1">
                <a:off x="7241649" y="3160552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/>
              <p:nvPr/>
            </p:nvSpPr>
            <p:spPr>
              <a:xfrm>
                <a:off x="1056313" y="5004219"/>
                <a:ext cx="102579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(bandlimited) signal is first sampled, converting the analog signal into a</a:t>
                </a:r>
                <a:r>
                  <a:rPr lang="en-US" dirty="0">
                    <a:solidFill>
                      <a:schemeClr val="accent3">
                        <a:lumMod val="50000"/>
                        <a:lumOff val="50000"/>
                      </a:schemeClr>
                    </a:solidFill>
                  </a:rPr>
                  <a:t> Discrete-Time Continuous Amplitude </a:t>
                </a:r>
                <a:r>
                  <a:rPr lang="en-US" dirty="0"/>
                  <a:t>signal;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amplitude of each signal sample is quantized into one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chemeClr val="accent3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3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3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GB" b="0" dirty="0">
                    <a:solidFill>
                      <a:schemeClr val="accent3">
                        <a:lumMod val="50000"/>
                        <a:lumOff val="50000"/>
                      </a:schemeClr>
                    </a:solidFill>
                  </a:rPr>
                  <a:t> levels</a:t>
                </a:r>
                <a:r>
                  <a:rPr lang="en-GB" b="0" dirty="0"/>
                  <a:t>, where B is the number of bits used to represent a sample in the ADC. </a:t>
                </a: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13" y="5004219"/>
                <a:ext cx="10257940" cy="1477328"/>
              </a:xfrm>
              <a:prstGeom prst="rect">
                <a:avLst/>
              </a:prstGeom>
              <a:blipFill>
                <a:blip r:embed="rId2"/>
                <a:stretch>
                  <a:fillRect l="-371" t="-2564" r="-990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65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 - exercise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1BFC7-68E8-B04C-90E0-4233B391554B}"/>
              </a:ext>
            </a:extLst>
          </p:cNvPr>
          <p:cNvSpPr txBox="1"/>
          <p:nvPr/>
        </p:nvSpPr>
        <p:spPr>
          <a:xfrm>
            <a:off x="1093931" y="1264926"/>
            <a:ext cx="10557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full period of a sinusoid with amplitude 2 is sampled with 8 samples. Assuming that the first sample is taken when the value is 0, sketch the sampling and quantization process and write the sequence after sampling and after quantization (M = 8, 3 bits, offset binary quantizer) . </a:t>
            </a:r>
          </a:p>
        </p:txBody>
      </p:sp>
    </p:spTree>
    <p:extLst>
      <p:ext uri="{BB962C8B-B14F-4D97-AF65-F5344CB8AC3E}">
        <p14:creationId xmlns:p14="http://schemas.microsoft.com/office/powerpoint/2010/main" val="527997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 - exercise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63642D-624D-DD4F-A88C-DACD521B7D12}"/>
                  </a:ext>
                </a:extLst>
              </p14:cNvPr>
              <p14:cNvContentPartPr/>
              <p14:nvPr/>
            </p14:nvContentPartPr>
            <p14:xfrm>
              <a:off x="2180538" y="1426951"/>
              <a:ext cx="109800" cy="4808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63642D-624D-DD4F-A88C-DACD521B7D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5058" y="1411471"/>
                <a:ext cx="140400" cy="48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7586F2-9B4F-C44A-BA71-49EE018B98CA}"/>
                  </a:ext>
                </a:extLst>
              </p14:cNvPr>
              <p14:cNvContentPartPr/>
              <p14:nvPr/>
            </p14:nvContentPartPr>
            <p14:xfrm>
              <a:off x="2133738" y="1286191"/>
              <a:ext cx="164520" cy="238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7586F2-9B4F-C44A-BA71-49EE018B98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8618" y="1271071"/>
                <a:ext cx="1951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2495D8E-A9DF-D043-89BB-387205829B54}"/>
                  </a:ext>
                </a:extLst>
              </p14:cNvPr>
              <p14:cNvContentPartPr/>
              <p14:nvPr/>
            </p14:nvContentPartPr>
            <p14:xfrm>
              <a:off x="2225538" y="3777751"/>
              <a:ext cx="77040" cy="110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2495D8E-A9DF-D043-89BB-387205829B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0058" y="3762271"/>
                <a:ext cx="1072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EE6CEB-2614-F640-980E-32DDD5A62D03}"/>
                  </a:ext>
                </a:extLst>
              </p14:cNvPr>
              <p14:cNvContentPartPr/>
              <p14:nvPr/>
            </p14:nvContentPartPr>
            <p14:xfrm>
              <a:off x="2204298" y="3690271"/>
              <a:ext cx="7291440" cy="166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EE6CEB-2614-F640-980E-32DDD5A62D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88818" y="3674791"/>
                <a:ext cx="73220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B9514C-ED58-0543-BF90-CF43CF0EA963}"/>
                  </a:ext>
                </a:extLst>
              </p14:cNvPr>
              <p14:cNvContentPartPr/>
              <p14:nvPr/>
            </p14:nvContentPartPr>
            <p14:xfrm>
              <a:off x="9531018" y="3698551"/>
              <a:ext cx="131040" cy="211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B9514C-ED58-0543-BF90-CF43CF0EA9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15898" y="3683431"/>
                <a:ext cx="1616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5349658-F772-A745-80AB-B1F297F4BFB7}"/>
                  </a:ext>
                </a:extLst>
              </p14:cNvPr>
              <p14:cNvContentPartPr/>
              <p14:nvPr/>
            </p14:nvContentPartPr>
            <p14:xfrm>
              <a:off x="5666058" y="3845791"/>
              <a:ext cx="55080" cy="148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5349658-F772-A745-80AB-B1F297F4BF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50938" y="3830311"/>
                <a:ext cx="85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B30D5A-088C-8B48-9D40-3B628E8DC4DD}"/>
                  </a:ext>
                </a:extLst>
              </p14:cNvPr>
              <p14:cNvContentPartPr/>
              <p14:nvPr/>
            </p14:nvContentPartPr>
            <p14:xfrm>
              <a:off x="5758218" y="3882511"/>
              <a:ext cx="24480" cy="134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B30D5A-088C-8B48-9D40-3B628E8DC4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43098" y="3867031"/>
                <a:ext cx="550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A0F906-A6ED-744E-87D7-7D079C4D9624}"/>
                  </a:ext>
                </a:extLst>
              </p14:cNvPr>
              <p14:cNvContentPartPr/>
              <p14:nvPr/>
            </p14:nvContentPartPr>
            <p14:xfrm>
              <a:off x="5609538" y="3823111"/>
              <a:ext cx="296640" cy="117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A0F906-A6ED-744E-87D7-7D079C4D96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94058" y="3807631"/>
                <a:ext cx="3272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E806E31-F5B7-224A-BAF7-AC63B05F4D9C}"/>
                  </a:ext>
                </a:extLst>
              </p14:cNvPr>
              <p14:cNvContentPartPr/>
              <p14:nvPr/>
            </p14:nvContentPartPr>
            <p14:xfrm>
              <a:off x="9139698" y="3808351"/>
              <a:ext cx="19800" cy="32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E806E31-F5B7-224A-BAF7-AC63B05F4D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24578" y="3793231"/>
                <a:ext cx="50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A6EA5FC-7709-FC47-A963-6EFD0D1B6ADA}"/>
                  </a:ext>
                </a:extLst>
              </p14:cNvPr>
              <p14:cNvContentPartPr/>
              <p14:nvPr/>
            </p14:nvContentPartPr>
            <p14:xfrm>
              <a:off x="8995338" y="3972151"/>
              <a:ext cx="111960" cy="115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A6EA5FC-7709-FC47-A963-6EFD0D1B6A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80218" y="3956671"/>
                <a:ext cx="142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4F7993F-EAFC-9044-8119-A6935C3D55EC}"/>
                  </a:ext>
                </a:extLst>
              </p14:cNvPr>
              <p14:cNvContentPartPr/>
              <p14:nvPr/>
            </p14:nvContentPartPr>
            <p14:xfrm>
              <a:off x="9164538" y="3942991"/>
              <a:ext cx="5508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4F7993F-EAFC-9044-8119-A6935C3D55E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49418" y="3927871"/>
                <a:ext cx="853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3085A7A-3C5F-F441-B4B3-68F0ADA83FA1}"/>
                  </a:ext>
                </a:extLst>
              </p14:cNvPr>
              <p14:cNvContentPartPr/>
              <p14:nvPr/>
            </p14:nvContentPartPr>
            <p14:xfrm>
              <a:off x="9219978" y="4041631"/>
              <a:ext cx="7920" cy="69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3085A7A-3C5F-F441-B4B3-68F0ADA83FA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04498" y="4026151"/>
                <a:ext cx="38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1D2FA54-5A96-4D42-9775-912DA457F9CC}"/>
                  </a:ext>
                </a:extLst>
              </p14:cNvPr>
              <p14:cNvContentPartPr/>
              <p14:nvPr/>
            </p14:nvContentPartPr>
            <p14:xfrm>
              <a:off x="9158058" y="3895471"/>
              <a:ext cx="232200" cy="75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1D2FA54-5A96-4D42-9775-912DA457F9C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42938" y="3880351"/>
                <a:ext cx="2624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14BF5A0-923B-174B-B659-FBEF41BC71C3}"/>
                  </a:ext>
                </a:extLst>
              </p14:cNvPr>
              <p14:cNvContentPartPr/>
              <p14:nvPr/>
            </p14:nvContentPartPr>
            <p14:xfrm>
              <a:off x="2233098" y="2012671"/>
              <a:ext cx="7072560" cy="4065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14BF5A0-923B-174B-B659-FBEF41BC71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17978" y="1997551"/>
                <a:ext cx="7103160" cy="40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C46F2ED-7765-8342-AC95-C7E5FCDDFE42}"/>
                  </a:ext>
                </a:extLst>
              </p14:cNvPr>
              <p14:cNvContentPartPr/>
              <p14:nvPr/>
            </p14:nvContentPartPr>
            <p14:xfrm>
              <a:off x="9240138" y="3794671"/>
              <a:ext cx="34560" cy="65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C46F2ED-7765-8342-AC95-C7E5FCDDFE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24658" y="3779551"/>
                <a:ext cx="64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5F45372-F47D-BB4B-B90C-CE99A0B59C34}"/>
                  </a:ext>
                </a:extLst>
              </p14:cNvPr>
              <p14:cNvContentPartPr/>
              <p14:nvPr/>
            </p14:nvContentPartPr>
            <p14:xfrm>
              <a:off x="9128178" y="3829951"/>
              <a:ext cx="2880" cy="3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5F45372-F47D-BB4B-B90C-CE99A0B59C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112698" y="3814831"/>
                <a:ext cx="331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5578C88-9FD6-5B4B-A84A-B23C1416D277}"/>
                  </a:ext>
                </a:extLst>
              </p14:cNvPr>
              <p14:cNvContentPartPr/>
              <p14:nvPr/>
            </p14:nvContentPartPr>
            <p14:xfrm>
              <a:off x="9246978" y="3805471"/>
              <a:ext cx="42480" cy="45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5578C88-9FD6-5B4B-A84A-B23C1416D2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31498" y="3789991"/>
                <a:ext cx="72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5EA9A5B-C80C-ED4D-AF3E-BB3BC76DA91D}"/>
                  </a:ext>
                </a:extLst>
              </p14:cNvPr>
              <p14:cNvContentPartPr/>
              <p14:nvPr/>
            </p14:nvContentPartPr>
            <p14:xfrm>
              <a:off x="2919978" y="2990071"/>
              <a:ext cx="18360" cy="107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5EA9A5B-C80C-ED4D-AF3E-BB3BC76DA91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04858" y="2974951"/>
                <a:ext cx="489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40CB50-EBF6-EA4A-87FB-517F1998ED3C}"/>
                  </a:ext>
                </a:extLst>
              </p14:cNvPr>
              <p14:cNvContentPartPr/>
              <p14:nvPr/>
            </p14:nvContentPartPr>
            <p14:xfrm>
              <a:off x="2916378" y="3195631"/>
              <a:ext cx="34200" cy="73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40CB50-EBF6-EA4A-87FB-517F1998ED3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00898" y="3180511"/>
                <a:ext cx="648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62D0AB7-8EE5-E24D-BEDD-5DAC0C4661FD}"/>
                  </a:ext>
                </a:extLst>
              </p14:cNvPr>
              <p14:cNvContentPartPr/>
              <p14:nvPr/>
            </p14:nvContentPartPr>
            <p14:xfrm>
              <a:off x="2938698" y="3339991"/>
              <a:ext cx="18360" cy="77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62D0AB7-8EE5-E24D-BEDD-5DAC0C4661F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23218" y="3324871"/>
                <a:ext cx="489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3CFC837-E61B-8245-A0AC-D035BF6E2B6F}"/>
                  </a:ext>
                </a:extLst>
              </p14:cNvPr>
              <p14:cNvContentPartPr/>
              <p14:nvPr/>
            </p14:nvContentPartPr>
            <p14:xfrm>
              <a:off x="2923218" y="3552391"/>
              <a:ext cx="19800" cy="67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3CFC837-E61B-8245-A0AC-D035BF6E2B6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07738" y="3536911"/>
                <a:ext cx="50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E7AD805-1DA9-9544-814A-015ADA4C5A52}"/>
                  </a:ext>
                </a:extLst>
              </p14:cNvPr>
              <p14:cNvContentPartPr/>
              <p14:nvPr/>
            </p14:nvContentPartPr>
            <p14:xfrm>
              <a:off x="2925018" y="3729871"/>
              <a:ext cx="7560" cy="37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E7AD805-1DA9-9544-814A-015ADA4C5A5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909898" y="3714751"/>
                <a:ext cx="381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0D9412A-CDEE-4340-8B34-BFE1BD5991AA}"/>
                  </a:ext>
                </a:extLst>
              </p14:cNvPr>
              <p14:cNvContentPartPr/>
              <p14:nvPr/>
            </p14:nvContentPartPr>
            <p14:xfrm>
              <a:off x="3805938" y="2057311"/>
              <a:ext cx="13680" cy="61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0D9412A-CDEE-4340-8B34-BFE1BD5991A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90818" y="2042191"/>
                <a:ext cx="442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35E41DB-6A3F-9244-A018-35555E71B9F3}"/>
                  </a:ext>
                </a:extLst>
              </p14:cNvPr>
              <p14:cNvContentPartPr/>
              <p14:nvPr/>
            </p14:nvContentPartPr>
            <p14:xfrm>
              <a:off x="3767418" y="2291671"/>
              <a:ext cx="20160" cy="99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35E41DB-6A3F-9244-A018-35555E71B9F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52298" y="2276551"/>
                <a:ext cx="50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654170B-646F-7441-A845-BF8F31859ED5}"/>
                  </a:ext>
                </a:extLst>
              </p14:cNvPr>
              <p14:cNvContentPartPr/>
              <p14:nvPr/>
            </p14:nvContentPartPr>
            <p14:xfrm>
              <a:off x="3759138" y="2664991"/>
              <a:ext cx="23040" cy="74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654170B-646F-7441-A845-BF8F31859ED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44018" y="2649511"/>
                <a:ext cx="532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1F46999-BB87-6443-9FC4-CC161E620F8D}"/>
                  </a:ext>
                </a:extLst>
              </p14:cNvPr>
              <p14:cNvContentPartPr/>
              <p14:nvPr/>
            </p14:nvContentPartPr>
            <p14:xfrm>
              <a:off x="3763098" y="2924551"/>
              <a:ext cx="22680" cy="98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1F46999-BB87-6443-9FC4-CC161E620F8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47978" y="2909071"/>
                <a:ext cx="5328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CB45C18-5387-124F-9D48-E261BF4EDAC5}"/>
              </a:ext>
            </a:extLst>
          </p:cNvPr>
          <p:cNvGrpSpPr/>
          <p:nvPr/>
        </p:nvGrpSpPr>
        <p:grpSpPr>
          <a:xfrm>
            <a:off x="3730698" y="3204631"/>
            <a:ext cx="300600" cy="1191600"/>
            <a:chOff x="3730698" y="3204631"/>
            <a:chExt cx="300600" cy="11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8B63E8-3557-0B4E-B70D-C2E67443EBCE}"/>
                    </a:ext>
                  </a:extLst>
                </p14:cNvPr>
                <p14:cNvContentPartPr/>
                <p14:nvPr/>
              </p14:nvContentPartPr>
              <p14:xfrm>
                <a:off x="3887298" y="3820591"/>
                <a:ext cx="22680" cy="52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8B63E8-3557-0B4E-B70D-C2E67443EBC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72178" y="3805471"/>
                  <a:ext cx="53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4E318D-7C34-A549-8D16-CE556811046E}"/>
                    </a:ext>
                  </a:extLst>
                </p14:cNvPr>
                <p14:cNvContentPartPr/>
                <p14:nvPr/>
              </p14:nvContentPartPr>
              <p14:xfrm>
                <a:off x="3778578" y="3936151"/>
                <a:ext cx="1440" cy="1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4E318D-7C34-A549-8D16-CE55681104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63458" y="3920671"/>
                  <a:ext cx="31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362271-CFC8-F74A-A525-4363942AB555}"/>
                    </a:ext>
                  </a:extLst>
                </p14:cNvPr>
                <p14:cNvContentPartPr/>
                <p14:nvPr/>
              </p14:nvContentPartPr>
              <p14:xfrm>
                <a:off x="3771378" y="3923911"/>
                <a:ext cx="35280" cy="154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362271-CFC8-F74A-A525-4363942AB5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56258" y="3908791"/>
                  <a:ext cx="65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557EB6-2229-7046-992E-AB769A74560D}"/>
                    </a:ext>
                  </a:extLst>
                </p14:cNvPr>
                <p14:cNvContentPartPr/>
                <p14:nvPr/>
              </p14:nvContentPartPr>
              <p14:xfrm>
                <a:off x="3870378" y="3961711"/>
                <a:ext cx="7920" cy="122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557EB6-2229-7046-992E-AB769A7456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5258" y="3946591"/>
                  <a:ext cx="38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0128C4-BC11-C746-AE40-A26E05C9D93B}"/>
                    </a:ext>
                  </a:extLst>
                </p14:cNvPr>
                <p14:cNvContentPartPr/>
                <p14:nvPr/>
              </p14:nvContentPartPr>
              <p14:xfrm>
                <a:off x="3730698" y="3900871"/>
                <a:ext cx="237600" cy="6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0128C4-BC11-C746-AE40-A26E05C9D9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15218" y="3885751"/>
                  <a:ext cx="268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363DE8-2AF2-4F49-96F1-19D32229FF3C}"/>
                    </a:ext>
                  </a:extLst>
                </p14:cNvPr>
                <p14:cNvContentPartPr/>
                <p14:nvPr/>
              </p14:nvContentPartPr>
              <p14:xfrm>
                <a:off x="3751578" y="4051351"/>
                <a:ext cx="227520" cy="168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363DE8-2AF2-4F49-96F1-19D32229FF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36098" y="4036231"/>
                  <a:ext cx="258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ECF3C8-EDF8-0D4E-A7A7-BD7B34075D48}"/>
                    </a:ext>
                  </a:extLst>
                </p14:cNvPr>
                <p14:cNvContentPartPr/>
                <p14:nvPr/>
              </p14:nvContentPartPr>
              <p14:xfrm>
                <a:off x="3865698" y="4216591"/>
                <a:ext cx="165600" cy="17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ECF3C8-EDF8-0D4E-A7A7-BD7B34075D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50578" y="4201111"/>
                  <a:ext cx="196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E68F7AA-379E-7F44-A2AF-C02CC5253FBB}"/>
                    </a:ext>
                  </a:extLst>
                </p14:cNvPr>
                <p14:cNvContentPartPr/>
                <p14:nvPr/>
              </p14:nvContentPartPr>
              <p14:xfrm>
                <a:off x="3808818" y="3204631"/>
                <a:ext cx="9360" cy="9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E68F7AA-379E-7F44-A2AF-C02CC5253F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93338" y="3189151"/>
                  <a:ext cx="39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0E831C1-B215-7248-ADBB-795C81B5E355}"/>
                    </a:ext>
                  </a:extLst>
                </p14:cNvPr>
                <p14:cNvContentPartPr/>
                <p14:nvPr/>
              </p14:nvContentPartPr>
              <p14:xfrm>
                <a:off x="3840138" y="3431791"/>
                <a:ext cx="5400" cy="124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0E831C1-B215-7248-ADBB-795C81B5E3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25018" y="3416671"/>
                  <a:ext cx="35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158CEA-7F04-9D40-A8DD-FD0387CBCCA9}"/>
                    </a:ext>
                  </a:extLst>
                </p14:cNvPr>
                <p14:cNvContentPartPr/>
                <p14:nvPr/>
              </p14:nvContentPartPr>
              <p14:xfrm>
                <a:off x="3851298" y="3625831"/>
                <a:ext cx="20880" cy="92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158CEA-7F04-9D40-A8DD-FD0387CBCC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35818" y="3610711"/>
                  <a:ext cx="51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F96F39-6141-1D41-BF39-6077198F3E90}"/>
                    </a:ext>
                  </a:extLst>
                </p14:cNvPr>
                <p14:cNvContentPartPr/>
                <p14:nvPr/>
              </p14:nvContentPartPr>
              <p14:xfrm>
                <a:off x="3888378" y="3816991"/>
                <a:ext cx="13320" cy="1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F96F39-6141-1D41-BF39-6077198F3E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73258" y="3801511"/>
                  <a:ext cx="4356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E0438B7-35E9-B54B-94E0-8BDE5E5DF1E1}"/>
                  </a:ext>
                </a:extLst>
              </p14:cNvPr>
              <p14:cNvContentPartPr/>
              <p14:nvPr/>
            </p14:nvContentPartPr>
            <p14:xfrm>
              <a:off x="4875498" y="2750311"/>
              <a:ext cx="19800" cy="54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E0438B7-35E9-B54B-94E0-8BDE5E5DF1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60378" y="2735191"/>
                <a:ext cx="504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4AFE3A1-2A86-8543-AFF1-C23011C680F2}"/>
                  </a:ext>
                </a:extLst>
              </p14:cNvPr>
              <p14:cNvContentPartPr/>
              <p14:nvPr/>
            </p14:nvContentPartPr>
            <p14:xfrm>
              <a:off x="4887738" y="2900431"/>
              <a:ext cx="15480" cy="61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4AFE3A1-2A86-8543-AFF1-C23011C680F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72258" y="2885311"/>
                <a:ext cx="460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EC63A5-2721-6145-9E2F-79DD0218F22A}"/>
                  </a:ext>
                </a:extLst>
              </p14:cNvPr>
              <p14:cNvContentPartPr/>
              <p14:nvPr/>
            </p14:nvContentPartPr>
            <p14:xfrm>
              <a:off x="4866498" y="3099151"/>
              <a:ext cx="21240" cy="84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EC63A5-2721-6145-9E2F-79DD0218F22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51018" y="3083671"/>
                <a:ext cx="518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F7A8582-6BA6-5040-8F5F-58DA68AAEF68}"/>
                  </a:ext>
                </a:extLst>
              </p14:cNvPr>
              <p14:cNvContentPartPr/>
              <p14:nvPr/>
            </p14:nvContentPartPr>
            <p14:xfrm>
              <a:off x="4865418" y="3310111"/>
              <a:ext cx="10080" cy="86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F7A8582-6BA6-5040-8F5F-58DA68AAEF6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50298" y="3294631"/>
                <a:ext cx="40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648C252-028F-F643-8215-077EE5509526}"/>
                  </a:ext>
                </a:extLst>
              </p14:cNvPr>
              <p14:cNvContentPartPr/>
              <p14:nvPr/>
            </p14:nvContentPartPr>
            <p14:xfrm>
              <a:off x="2143458" y="2616031"/>
              <a:ext cx="39960" cy="9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648C252-028F-F643-8215-077EE550952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28338" y="2600911"/>
                <a:ext cx="705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287A2DD-14CB-1D4E-AAA4-5B504BE159BE}"/>
                  </a:ext>
                </a:extLst>
              </p14:cNvPr>
              <p14:cNvContentPartPr/>
              <p14:nvPr/>
            </p14:nvContentPartPr>
            <p14:xfrm>
              <a:off x="2342178" y="2603431"/>
              <a:ext cx="118800" cy="14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287A2DD-14CB-1D4E-AAA4-5B504BE159B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27058" y="2587951"/>
                <a:ext cx="149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8FC7FA1-93E8-8348-BD95-D0F2BE29453B}"/>
                  </a:ext>
                </a:extLst>
              </p14:cNvPr>
              <p14:cNvContentPartPr/>
              <p14:nvPr/>
            </p14:nvContentPartPr>
            <p14:xfrm>
              <a:off x="2606058" y="2656711"/>
              <a:ext cx="25200" cy="11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8FC7FA1-93E8-8348-BD95-D0F2BE29453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90938" y="2641591"/>
                <a:ext cx="5544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94B09B6-C597-E541-BC33-D5C991712BFA}"/>
              </a:ext>
            </a:extLst>
          </p:cNvPr>
          <p:cNvGrpSpPr/>
          <p:nvPr/>
        </p:nvGrpSpPr>
        <p:grpSpPr>
          <a:xfrm>
            <a:off x="2760138" y="2626831"/>
            <a:ext cx="202680" cy="222480"/>
            <a:chOff x="2760138" y="2626831"/>
            <a:chExt cx="2026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19730D-0974-F243-B681-663ACB1ECA08}"/>
                    </a:ext>
                  </a:extLst>
                </p14:cNvPr>
                <p14:cNvContentPartPr/>
                <p14:nvPr/>
              </p14:nvContentPartPr>
              <p14:xfrm>
                <a:off x="2917098" y="2626831"/>
                <a:ext cx="20160" cy="61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19730D-0974-F243-B681-663ACB1ECA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01618" y="2611351"/>
                  <a:ext cx="50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46C709-7296-7E44-97AB-EA77F6E36037}"/>
                    </a:ext>
                  </a:extLst>
                </p14:cNvPr>
                <p14:cNvContentPartPr/>
                <p14:nvPr/>
              </p14:nvContentPartPr>
              <p14:xfrm>
                <a:off x="2945898" y="2787391"/>
                <a:ext cx="16920" cy="61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46C709-7296-7E44-97AB-EA77F6E360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30418" y="2772271"/>
                  <a:ext cx="47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0F69645-B890-7244-97AC-30A13145AC00}"/>
                    </a:ext>
                  </a:extLst>
                </p14:cNvPr>
                <p14:cNvContentPartPr/>
                <p14:nvPr/>
              </p14:nvContentPartPr>
              <p14:xfrm>
                <a:off x="2760138" y="2683351"/>
                <a:ext cx="16920" cy="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0F69645-B890-7244-97AC-30A13145AC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5018" y="2668231"/>
                  <a:ext cx="47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6F6A97-8660-CC45-AA24-75E6FD570C8D}"/>
                    </a:ext>
                  </a:extLst>
                </p14:cNvPr>
                <p14:cNvContentPartPr/>
                <p14:nvPr/>
              </p14:nvContentPartPr>
              <p14:xfrm>
                <a:off x="2861298" y="2678671"/>
                <a:ext cx="15480" cy="8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6F6A97-8660-CC45-AA24-75E6FD570C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46178" y="2663191"/>
                  <a:ext cx="4608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6C6D2D3-7B52-B44B-821B-A5997933F52A}"/>
                  </a:ext>
                </a:extLst>
              </p14:cNvPr>
              <p14:cNvContentPartPr/>
              <p14:nvPr/>
            </p14:nvContentPartPr>
            <p14:xfrm>
              <a:off x="3046338" y="2612431"/>
              <a:ext cx="48960" cy="9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6C6D2D3-7B52-B44B-821B-A5997933F52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30858" y="2597311"/>
                <a:ext cx="79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6616B81-8BC7-914E-B839-97778266E53A}"/>
                  </a:ext>
                </a:extLst>
              </p14:cNvPr>
              <p14:cNvContentPartPr/>
              <p14:nvPr/>
            </p14:nvContentPartPr>
            <p14:xfrm>
              <a:off x="3352338" y="2574271"/>
              <a:ext cx="324000" cy="54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6616B81-8BC7-914E-B839-97778266E53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37218" y="2559151"/>
                <a:ext cx="354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FBBD893-1560-CB42-A21C-B6155A6D24DC}"/>
                  </a:ext>
                </a:extLst>
              </p14:cNvPr>
              <p14:cNvContentPartPr/>
              <p14:nvPr/>
            </p14:nvContentPartPr>
            <p14:xfrm>
              <a:off x="3957858" y="2586151"/>
              <a:ext cx="91440" cy="11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FBBD893-1560-CB42-A21C-B6155A6D24D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42738" y="2571031"/>
                <a:ext cx="1220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A464C74-8B09-EA4C-918C-1FBE36328FAE}"/>
                  </a:ext>
                </a:extLst>
              </p14:cNvPr>
              <p14:cNvContentPartPr/>
              <p14:nvPr/>
            </p14:nvContentPartPr>
            <p14:xfrm>
              <a:off x="4220658" y="2617111"/>
              <a:ext cx="46080" cy="79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A464C74-8B09-EA4C-918C-1FBE36328FA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05538" y="2601631"/>
                <a:ext cx="76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0FA192A-597D-C44D-99A7-DA2E066CBADE}"/>
                  </a:ext>
                </a:extLst>
              </p14:cNvPr>
              <p14:cNvContentPartPr/>
              <p14:nvPr/>
            </p14:nvContentPartPr>
            <p14:xfrm>
              <a:off x="4505058" y="2604871"/>
              <a:ext cx="48240" cy="2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0FA192A-597D-C44D-99A7-DA2E066CBAD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89938" y="2589751"/>
                <a:ext cx="788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B455DECC-27C5-7D41-ACB8-B667D20D3270}"/>
              </a:ext>
            </a:extLst>
          </p:cNvPr>
          <p:cNvGrpSpPr/>
          <p:nvPr/>
        </p:nvGrpSpPr>
        <p:grpSpPr>
          <a:xfrm>
            <a:off x="4772898" y="2560231"/>
            <a:ext cx="260280" cy="62280"/>
            <a:chOff x="4772898" y="2560231"/>
            <a:chExt cx="26028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D709A83-FF34-3B47-B285-F40982EC755B}"/>
                    </a:ext>
                  </a:extLst>
                </p14:cNvPr>
                <p14:cNvContentPartPr/>
                <p14:nvPr/>
              </p14:nvContentPartPr>
              <p14:xfrm>
                <a:off x="4919058" y="2576791"/>
                <a:ext cx="10440" cy="3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D709A83-FF34-3B47-B285-F40982EC75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3938" y="2561311"/>
                  <a:ext cx="4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34ED0B3-D7F1-B044-A39A-2A8154698F9B}"/>
                    </a:ext>
                  </a:extLst>
                </p14:cNvPr>
                <p14:cNvContentPartPr/>
                <p14:nvPr/>
              </p14:nvContentPartPr>
              <p14:xfrm>
                <a:off x="4907898" y="2568511"/>
                <a:ext cx="27360" cy="54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34ED0B3-D7F1-B044-A39A-2A8154698F9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92778" y="2553391"/>
                  <a:ext cx="57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5B0270-7839-974B-8C37-64FF9CCE0009}"/>
                    </a:ext>
                  </a:extLst>
                </p14:cNvPr>
                <p14:cNvContentPartPr/>
                <p14:nvPr/>
              </p14:nvContentPartPr>
              <p14:xfrm>
                <a:off x="4772898" y="2592271"/>
                <a:ext cx="61920" cy="18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5B0270-7839-974B-8C37-64FF9CCE000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57418" y="2576791"/>
                  <a:ext cx="92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7BAC2E-6DBF-3142-9D10-B2607708882D}"/>
                    </a:ext>
                  </a:extLst>
                </p14:cNvPr>
                <p14:cNvContentPartPr/>
                <p14:nvPr/>
              </p14:nvContentPartPr>
              <p14:xfrm>
                <a:off x="5009778" y="2560231"/>
                <a:ext cx="23400" cy="3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7BAC2E-6DBF-3142-9D10-B2607708882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94658" y="2544751"/>
                  <a:ext cx="536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DEC2B52-AA57-8A43-B886-C5D809E7B66D}"/>
              </a:ext>
            </a:extLst>
          </p:cNvPr>
          <p:cNvGrpSpPr/>
          <p:nvPr/>
        </p:nvGrpSpPr>
        <p:grpSpPr>
          <a:xfrm>
            <a:off x="2216898" y="1987831"/>
            <a:ext cx="274680" cy="40680"/>
            <a:chOff x="2216898" y="1987831"/>
            <a:chExt cx="27468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3414A3-FD12-1047-ACEA-3B8C97907F56}"/>
                    </a:ext>
                  </a:extLst>
                </p14:cNvPr>
                <p14:cNvContentPartPr/>
                <p14:nvPr/>
              </p14:nvContentPartPr>
              <p14:xfrm>
                <a:off x="2216898" y="1987831"/>
                <a:ext cx="90000" cy="16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3414A3-FD12-1047-ACEA-3B8C97907F5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01418" y="1972711"/>
                  <a:ext cx="12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47E1FA-F762-E44B-812A-08A085E340E9}"/>
                    </a:ext>
                  </a:extLst>
                </p14:cNvPr>
                <p14:cNvContentPartPr/>
                <p14:nvPr/>
              </p14:nvContentPartPr>
              <p14:xfrm>
                <a:off x="2407338" y="2010871"/>
                <a:ext cx="84240" cy="17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47E1FA-F762-E44B-812A-08A085E340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92218" y="1995751"/>
                  <a:ext cx="1148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A421C95-35C3-F149-BF89-34372A25DAE7}"/>
                  </a:ext>
                </a:extLst>
              </p14:cNvPr>
              <p14:cNvContentPartPr/>
              <p14:nvPr/>
            </p14:nvContentPartPr>
            <p14:xfrm>
              <a:off x="2675178" y="2050831"/>
              <a:ext cx="64800" cy="21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A421C95-35C3-F149-BF89-34372A25DAE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660058" y="2035351"/>
                <a:ext cx="95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4450737-2C12-8143-B149-83C2AB9D7FE9}"/>
                  </a:ext>
                </a:extLst>
              </p14:cNvPr>
              <p14:cNvContentPartPr/>
              <p14:nvPr/>
            </p14:nvContentPartPr>
            <p14:xfrm>
              <a:off x="3014658" y="2049751"/>
              <a:ext cx="96480" cy="5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4450737-2C12-8143-B149-83C2AB9D7FE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999538" y="2034271"/>
                <a:ext cx="12672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894BCD6-B567-1942-9203-EB2775759C08}"/>
              </a:ext>
            </a:extLst>
          </p:cNvPr>
          <p:cNvGrpSpPr/>
          <p:nvPr/>
        </p:nvGrpSpPr>
        <p:grpSpPr>
          <a:xfrm>
            <a:off x="3314178" y="2030311"/>
            <a:ext cx="203400" cy="43920"/>
            <a:chOff x="3314178" y="2030311"/>
            <a:chExt cx="203400" cy="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648BC9-7E6A-8241-86F2-9408C40C8B60}"/>
                    </a:ext>
                  </a:extLst>
                </p14:cNvPr>
                <p14:cNvContentPartPr/>
                <p14:nvPr/>
              </p14:nvContentPartPr>
              <p14:xfrm>
                <a:off x="3314178" y="2058391"/>
                <a:ext cx="77760" cy="15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648BC9-7E6A-8241-86F2-9408C40C8B6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99058" y="2042911"/>
                  <a:ext cx="108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8C2700B-7DA4-6647-A820-BDEF69EC864A}"/>
                    </a:ext>
                  </a:extLst>
                </p14:cNvPr>
                <p14:cNvContentPartPr/>
                <p14:nvPr/>
              </p14:nvContentPartPr>
              <p14:xfrm>
                <a:off x="3501738" y="2030311"/>
                <a:ext cx="15840" cy="18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8C2700B-7DA4-6647-A820-BDEF69EC864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86618" y="2015191"/>
                  <a:ext cx="464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39DD30-BBBE-B546-85B7-A7AB43B77C43}"/>
              </a:ext>
            </a:extLst>
          </p:cNvPr>
          <p:cNvGrpSpPr/>
          <p:nvPr/>
        </p:nvGrpSpPr>
        <p:grpSpPr>
          <a:xfrm>
            <a:off x="3718458" y="2019151"/>
            <a:ext cx="143640" cy="21240"/>
            <a:chOff x="3718458" y="2019151"/>
            <a:chExt cx="143640" cy="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F3742A-ECF2-C341-BD51-8C9F156567E3}"/>
                    </a:ext>
                  </a:extLst>
                </p14:cNvPr>
                <p14:cNvContentPartPr/>
                <p14:nvPr/>
              </p14:nvContentPartPr>
              <p14:xfrm>
                <a:off x="3718458" y="2034991"/>
                <a:ext cx="40320" cy="5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F3742A-ECF2-C341-BD51-8C9F156567E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03338" y="2019511"/>
                  <a:ext cx="70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6BCCE43-F07C-5641-8755-13359FEAAC80}"/>
                    </a:ext>
                  </a:extLst>
                </p14:cNvPr>
                <p14:cNvContentPartPr/>
                <p14:nvPr/>
              </p14:nvContentPartPr>
              <p14:xfrm>
                <a:off x="3859218" y="2019151"/>
                <a:ext cx="2880" cy="1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6BCCE43-F07C-5641-8755-13359FEAAC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43738" y="2004031"/>
                  <a:ext cx="3312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10F2CCC-1F9D-BE40-8568-844AF1EAEF1F}"/>
                  </a:ext>
                </a:extLst>
              </p14:cNvPr>
              <p14:cNvContentPartPr/>
              <p14:nvPr/>
            </p14:nvContentPartPr>
            <p14:xfrm>
              <a:off x="1799298" y="1821151"/>
              <a:ext cx="142560" cy="159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10F2CCC-1F9D-BE40-8568-844AF1EAEF1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784178" y="1806031"/>
                <a:ext cx="17280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D10D465-D950-B045-8F88-92B5F455F80F}"/>
              </a:ext>
            </a:extLst>
          </p:cNvPr>
          <p:cNvGrpSpPr/>
          <p:nvPr/>
        </p:nvGrpSpPr>
        <p:grpSpPr>
          <a:xfrm>
            <a:off x="1743858" y="2391031"/>
            <a:ext cx="221760" cy="277560"/>
            <a:chOff x="1743858" y="2391031"/>
            <a:chExt cx="2217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5AF5ED-647F-5142-A28A-D8A89C74B86F}"/>
                    </a:ext>
                  </a:extLst>
                </p14:cNvPr>
                <p14:cNvContentPartPr/>
                <p14:nvPr/>
              </p14:nvContentPartPr>
              <p14:xfrm>
                <a:off x="1743858" y="2391031"/>
                <a:ext cx="59040" cy="165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5AF5ED-647F-5142-A28A-D8A89C74B86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28378" y="2375911"/>
                  <a:ext cx="89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DA59F25-88C5-7142-B1A7-C111FA5FD928}"/>
                    </a:ext>
                  </a:extLst>
                </p14:cNvPr>
                <p14:cNvContentPartPr/>
                <p14:nvPr/>
              </p14:nvContentPartPr>
              <p14:xfrm>
                <a:off x="1872378" y="2394631"/>
                <a:ext cx="87480" cy="12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DA59F25-88C5-7142-B1A7-C111FA5FD9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56898" y="2379151"/>
                  <a:ext cx="118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72A3CE-284F-1046-B986-B0F44DE24425}"/>
                    </a:ext>
                  </a:extLst>
                </p14:cNvPr>
                <p14:cNvContentPartPr/>
                <p14:nvPr/>
              </p14:nvContentPartPr>
              <p14:xfrm>
                <a:off x="1839978" y="2572111"/>
                <a:ext cx="7200" cy="3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72A3CE-284F-1046-B986-B0F44DE244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24858" y="2556991"/>
                  <a:ext cx="37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F8CCE98-A4B4-AD4F-B57A-0C35D0B37FA7}"/>
                    </a:ext>
                  </a:extLst>
                </p14:cNvPr>
                <p14:cNvContentPartPr/>
                <p14:nvPr/>
              </p14:nvContentPartPr>
              <p14:xfrm>
                <a:off x="1891458" y="2432791"/>
                <a:ext cx="74160" cy="235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F8CCE98-A4B4-AD4F-B57A-0C35D0B37FA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75978" y="2417311"/>
                  <a:ext cx="104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5F8330-A3C1-5E42-98AC-C135BBE08EA1}"/>
                    </a:ext>
                  </a:extLst>
                </p14:cNvPr>
                <p14:cNvContentPartPr/>
                <p14:nvPr/>
              </p14:nvContentPartPr>
              <p14:xfrm>
                <a:off x="1819458" y="2565631"/>
                <a:ext cx="43920" cy="38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5F8330-A3C1-5E42-98AC-C135BBE08EA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04338" y="2550511"/>
                  <a:ext cx="745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9B1E82F-0CB3-C944-99C9-D64C676BFCCC}"/>
              </a:ext>
            </a:extLst>
          </p:cNvPr>
          <p:cNvGrpSpPr/>
          <p:nvPr/>
        </p:nvGrpSpPr>
        <p:grpSpPr>
          <a:xfrm>
            <a:off x="2672298" y="3911671"/>
            <a:ext cx="446040" cy="521640"/>
            <a:chOff x="2672298" y="3911671"/>
            <a:chExt cx="4460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6B353A-3B13-B742-9FBD-005AE4A4BCA4}"/>
                    </a:ext>
                  </a:extLst>
                </p14:cNvPr>
                <p14:cNvContentPartPr/>
                <p14:nvPr/>
              </p14:nvContentPartPr>
              <p14:xfrm>
                <a:off x="2791098" y="3969991"/>
                <a:ext cx="30240" cy="172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6B353A-3B13-B742-9FBD-005AE4A4BCA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775618" y="3954871"/>
                  <a:ext cx="60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3338430-C3EF-0343-815C-C653FDE6AE31}"/>
                    </a:ext>
                  </a:extLst>
                </p14:cNvPr>
                <p14:cNvContentPartPr/>
                <p14:nvPr/>
              </p14:nvContentPartPr>
              <p14:xfrm>
                <a:off x="2893338" y="4034791"/>
                <a:ext cx="11520" cy="11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3338430-C3EF-0343-815C-C653FDE6AE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878218" y="4019671"/>
                  <a:ext cx="4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85B6033-82CA-CF4F-A870-5805288ABED7}"/>
                    </a:ext>
                  </a:extLst>
                </p14:cNvPr>
                <p14:cNvContentPartPr/>
                <p14:nvPr/>
              </p14:nvContentPartPr>
              <p14:xfrm>
                <a:off x="2672298" y="3911671"/>
                <a:ext cx="330120" cy="130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85B6033-82CA-CF4F-A870-5805288ABED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57178" y="3896551"/>
                  <a:ext cx="360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3F52A8D-194E-B342-9208-7D0AF8FFC493}"/>
                    </a:ext>
                  </a:extLst>
                </p14:cNvPr>
                <p14:cNvContentPartPr/>
                <p14:nvPr/>
              </p14:nvContentPartPr>
              <p14:xfrm>
                <a:off x="2814858" y="4086631"/>
                <a:ext cx="303480" cy="219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3F52A8D-194E-B342-9208-7D0AF8FFC49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99738" y="4071511"/>
                  <a:ext cx="333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283E5FE-3B68-2949-8579-272C0338F3EE}"/>
                    </a:ext>
                  </a:extLst>
                </p14:cNvPr>
                <p14:cNvContentPartPr/>
                <p14:nvPr/>
              </p14:nvContentPartPr>
              <p14:xfrm>
                <a:off x="2980458" y="4200391"/>
                <a:ext cx="131400" cy="163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283E5FE-3B68-2949-8579-272C0338F3E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964978" y="4185271"/>
                  <a:ext cx="162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5F3E16F-C0B1-B140-8BBC-DBD7DC59A58F}"/>
                    </a:ext>
                  </a:extLst>
                </p14:cNvPr>
                <p14:cNvContentPartPr/>
                <p14:nvPr/>
              </p14:nvContentPartPr>
              <p14:xfrm>
                <a:off x="3039858" y="4293991"/>
                <a:ext cx="37440" cy="139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5F3E16F-C0B1-B140-8BBC-DBD7DC59A58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024378" y="4278871"/>
                  <a:ext cx="676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34DF3E9-C0DF-0B44-989E-DBAADFF0B508}"/>
              </a:ext>
            </a:extLst>
          </p:cNvPr>
          <p:cNvGrpSpPr/>
          <p:nvPr/>
        </p:nvGrpSpPr>
        <p:grpSpPr>
          <a:xfrm>
            <a:off x="4704498" y="3539791"/>
            <a:ext cx="408960" cy="907560"/>
            <a:chOff x="4704498" y="3539791"/>
            <a:chExt cx="408960" cy="90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E0BCDB4-72F1-2947-A8C6-4CE2A9AD3D39}"/>
                    </a:ext>
                  </a:extLst>
                </p14:cNvPr>
                <p14:cNvContentPartPr/>
                <p14:nvPr/>
              </p14:nvContentPartPr>
              <p14:xfrm>
                <a:off x="4884858" y="3539791"/>
                <a:ext cx="15480" cy="57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E0BCDB4-72F1-2947-A8C6-4CE2A9AD3D3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69378" y="3524671"/>
                  <a:ext cx="46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545517-D7E2-E042-A459-0397621B3E0C}"/>
                    </a:ext>
                  </a:extLst>
                </p14:cNvPr>
                <p14:cNvContentPartPr/>
                <p14:nvPr/>
              </p14:nvContentPartPr>
              <p14:xfrm>
                <a:off x="4865778" y="3690631"/>
                <a:ext cx="20880" cy="58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545517-D7E2-E042-A459-0397621B3E0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50658" y="3675151"/>
                  <a:ext cx="51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1BFEDA-CB25-A649-9250-0F547AEFBF11}"/>
                    </a:ext>
                  </a:extLst>
                </p14:cNvPr>
                <p14:cNvContentPartPr/>
                <p14:nvPr/>
              </p14:nvContentPartPr>
              <p14:xfrm>
                <a:off x="4866498" y="3820951"/>
                <a:ext cx="11160" cy="86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1BFEDA-CB25-A649-9250-0F547AEFBF1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51018" y="3805471"/>
                  <a:ext cx="41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89418FB-9446-1147-B7B4-2C51544593B9}"/>
                    </a:ext>
                  </a:extLst>
                </p14:cNvPr>
                <p14:cNvContentPartPr/>
                <p14:nvPr/>
              </p14:nvContentPartPr>
              <p14:xfrm>
                <a:off x="4867218" y="3935431"/>
                <a:ext cx="11880" cy="11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89418FB-9446-1147-B7B4-2C51544593B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52098" y="3920311"/>
                  <a:ext cx="42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4E92EB5-7487-634A-80D7-B5E19799D2C1}"/>
                    </a:ext>
                  </a:extLst>
                </p14:cNvPr>
                <p14:cNvContentPartPr/>
                <p14:nvPr/>
              </p14:nvContentPartPr>
              <p14:xfrm>
                <a:off x="4704498" y="3951991"/>
                <a:ext cx="77040" cy="211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4E92EB5-7487-634A-80D7-B5E19799D2C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89018" y="3936871"/>
                  <a:ext cx="1072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26621D-A814-4A44-A231-233B10F1109E}"/>
                    </a:ext>
                  </a:extLst>
                </p14:cNvPr>
                <p14:cNvContentPartPr/>
                <p14:nvPr/>
              </p14:nvContentPartPr>
              <p14:xfrm>
                <a:off x="4709178" y="4162951"/>
                <a:ext cx="171360" cy="12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26621D-A814-4A44-A231-233B10F1109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94058" y="4147471"/>
                  <a:ext cx="201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F34A384-9135-6D4C-8E03-EAC6077EE6C5}"/>
                    </a:ext>
                  </a:extLst>
                </p14:cNvPr>
                <p14:cNvContentPartPr/>
                <p14:nvPr/>
              </p14:nvContentPartPr>
              <p14:xfrm>
                <a:off x="4766778" y="4269151"/>
                <a:ext cx="97920" cy="119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F34A384-9135-6D4C-8E03-EAC6077EE6C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51658" y="4254031"/>
                  <a:ext cx="128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E36EB24-E3DA-A540-AECD-C7061F395D11}"/>
                    </a:ext>
                  </a:extLst>
                </p14:cNvPr>
                <p14:cNvContentPartPr/>
                <p14:nvPr/>
              </p14:nvContentPartPr>
              <p14:xfrm>
                <a:off x="4817898" y="4301911"/>
                <a:ext cx="46440" cy="145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E36EB24-E3DA-A540-AECD-C7061F395D1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802418" y="4286791"/>
                  <a:ext cx="77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0BD0414-3AA1-BF49-9160-26CA1B07EDFB}"/>
                    </a:ext>
                  </a:extLst>
                </p14:cNvPr>
                <p14:cNvContentPartPr/>
                <p14:nvPr/>
              </p14:nvContentPartPr>
              <p14:xfrm>
                <a:off x="4974138" y="4041991"/>
                <a:ext cx="35640" cy="124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0BD0414-3AA1-BF49-9160-26CA1B07EDF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59018" y="4026511"/>
                  <a:ext cx="65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301ED05-7E09-1A47-87E9-9618D29BF891}"/>
                    </a:ext>
                  </a:extLst>
                </p14:cNvPr>
                <p14:cNvContentPartPr/>
                <p14:nvPr/>
              </p14:nvContentPartPr>
              <p14:xfrm>
                <a:off x="5033538" y="4067191"/>
                <a:ext cx="20880" cy="77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301ED05-7E09-1A47-87E9-9618D29BF89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18418" y="4052071"/>
                  <a:ext cx="51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502CA90-4554-1B49-8931-50FF5F0A036D}"/>
                    </a:ext>
                  </a:extLst>
                </p14:cNvPr>
                <p14:cNvContentPartPr/>
                <p14:nvPr/>
              </p14:nvContentPartPr>
              <p14:xfrm>
                <a:off x="4938498" y="3990871"/>
                <a:ext cx="174960" cy="56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502CA90-4554-1B49-8931-50FF5F0A036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923378" y="3975751"/>
                  <a:ext cx="2052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85E3FA4-4150-3E4B-80DE-2C93EC54ECC7}"/>
              </a:ext>
            </a:extLst>
          </p:cNvPr>
          <p:cNvGrpSpPr/>
          <p:nvPr/>
        </p:nvGrpSpPr>
        <p:grpSpPr>
          <a:xfrm>
            <a:off x="6512058" y="3831031"/>
            <a:ext cx="447840" cy="478440"/>
            <a:chOff x="6512058" y="3831031"/>
            <a:chExt cx="44784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658922-501F-B445-B1A3-C843CD46F654}"/>
                    </a:ext>
                  </a:extLst>
                </p14:cNvPr>
                <p14:cNvContentPartPr/>
                <p14:nvPr/>
              </p14:nvContentPartPr>
              <p14:xfrm>
                <a:off x="6712218" y="3831031"/>
                <a:ext cx="29160" cy="43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658922-501F-B445-B1A3-C843CD46F65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97098" y="3815911"/>
                  <a:ext cx="59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0FAC7F9-799B-D244-A873-2D35C38A0126}"/>
                    </a:ext>
                  </a:extLst>
                </p14:cNvPr>
                <p14:cNvContentPartPr/>
                <p14:nvPr/>
              </p14:nvContentPartPr>
              <p14:xfrm>
                <a:off x="6512058" y="3924991"/>
                <a:ext cx="57600" cy="142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0FAC7F9-799B-D244-A873-2D35C38A012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496938" y="3909511"/>
                  <a:ext cx="88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9DD498-2F9D-0A43-B2A1-D35667095CD9}"/>
                    </a:ext>
                  </a:extLst>
                </p14:cNvPr>
                <p14:cNvContentPartPr/>
                <p14:nvPr/>
              </p14:nvContentPartPr>
              <p14:xfrm>
                <a:off x="6517458" y="3921031"/>
                <a:ext cx="124560" cy="51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9DD498-2F9D-0A43-B2A1-D35667095CD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501978" y="3905551"/>
                  <a:ext cx="154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53508BA-67C1-824C-87C6-259499937BF7}"/>
                    </a:ext>
                  </a:extLst>
                </p14:cNvPr>
                <p14:cNvContentPartPr/>
                <p14:nvPr/>
              </p14:nvContentPartPr>
              <p14:xfrm>
                <a:off x="6522498" y="4061071"/>
                <a:ext cx="167760" cy="128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53508BA-67C1-824C-87C6-259499937BF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07378" y="4045591"/>
                  <a:ext cx="198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684DA46-6052-1C4E-94EC-1F3698BB7D07}"/>
                    </a:ext>
                  </a:extLst>
                </p14:cNvPr>
                <p14:cNvContentPartPr/>
                <p14:nvPr/>
              </p14:nvContentPartPr>
              <p14:xfrm>
                <a:off x="6544458" y="4184551"/>
                <a:ext cx="98280" cy="124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684DA46-6052-1C4E-94EC-1F3698BB7D0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529338" y="4169431"/>
                  <a:ext cx="128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587223F-1B3C-4243-80B7-86FF4BAC07DD}"/>
                    </a:ext>
                  </a:extLst>
                </p14:cNvPr>
                <p14:cNvContentPartPr/>
                <p14:nvPr/>
              </p14:nvContentPartPr>
              <p14:xfrm>
                <a:off x="6619698" y="4191751"/>
                <a:ext cx="33120" cy="113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587223F-1B3C-4243-80B7-86FF4BAC07D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604578" y="4176271"/>
                  <a:ext cx="63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30C0D7-BAF7-8B44-B60A-E73BA9A3FE8E}"/>
                    </a:ext>
                  </a:extLst>
                </p14:cNvPr>
                <p14:cNvContentPartPr/>
                <p14:nvPr/>
              </p14:nvContentPartPr>
              <p14:xfrm>
                <a:off x="6757938" y="3971431"/>
                <a:ext cx="50040" cy="124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30C0D7-BAF7-8B44-B60A-E73BA9A3FE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742818" y="3956311"/>
                  <a:ext cx="80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603C517-36C8-2E43-B525-BACF1A5E8B7A}"/>
                    </a:ext>
                  </a:extLst>
                </p14:cNvPr>
                <p14:cNvContentPartPr/>
                <p14:nvPr/>
              </p14:nvContentPartPr>
              <p14:xfrm>
                <a:off x="6808338" y="4016071"/>
                <a:ext cx="19800" cy="60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603C517-36C8-2E43-B525-BACF1A5E8B7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792858" y="4000951"/>
                  <a:ext cx="50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7B9A77C-3B45-8940-AC20-C925D648BBB5}"/>
                    </a:ext>
                  </a:extLst>
                </p14:cNvPr>
                <p14:cNvContentPartPr/>
                <p14:nvPr/>
              </p14:nvContentPartPr>
              <p14:xfrm>
                <a:off x="6775218" y="3959911"/>
                <a:ext cx="184680" cy="56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7B9A77C-3B45-8940-AC20-C925D648BBB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760098" y="3944791"/>
                  <a:ext cx="214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E963AF5-DC42-BF4B-B3C5-76B676D51060}"/>
                    </a:ext>
                  </a:extLst>
                </p14:cNvPr>
                <p14:cNvContentPartPr/>
                <p14:nvPr/>
              </p14:nvContentPartPr>
              <p14:xfrm>
                <a:off x="6762258" y="3922831"/>
                <a:ext cx="9000" cy="16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E963AF5-DC42-BF4B-B3C5-76B676D5106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746778" y="3907351"/>
                  <a:ext cx="39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C7E830E-F764-3440-A2CD-7BC13BE4F2CC}"/>
                    </a:ext>
                  </a:extLst>
                </p14:cNvPr>
                <p14:cNvContentPartPr/>
                <p14:nvPr/>
              </p14:nvContentPartPr>
              <p14:xfrm>
                <a:off x="6773418" y="3905911"/>
                <a:ext cx="11520" cy="55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C7E830E-F764-3440-A2CD-7BC13BE4F2C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57938" y="3890791"/>
                  <a:ext cx="42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BEA0644-6A63-5A40-83BD-7A8D346A24D3}"/>
                    </a:ext>
                  </a:extLst>
                </p14:cNvPr>
                <p14:cNvContentPartPr/>
                <p14:nvPr/>
              </p14:nvContentPartPr>
              <p14:xfrm>
                <a:off x="6772338" y="4260871"/>
                <a:ext cx="9720" cy="38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BEA0644-6A63-5A40-83BD-7A8D346A24D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57218" y="4245391"/>
                  <a:ext cx="3996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FEBFDAB-7C8C-E547-A9F1-E00C73C3A03E}"/>
                  </a:ext>
                </a:extLst>
              </p14:cNvPr>
              <p14:cNvContentPartPr/>
              <p14:nvPr/>
            </p14:nvContentPartPr>
            <p14:xfrm>
              <a:off x="6764418" y="4405951"/>
              <a:ext cx="4680" cy="43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FEBFDAB-7C8C-E547-A9F1-E00C73C3A03E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749298" y="4390831"/>
                <a:ext cx="35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24267FD-87A2-834D-B646-C024787E0D97}"/>
                  </a:ext>
                </a:extLst>
              </p14:cNvPr>
              <p14:cNvContentPartPr/>
              <p14:nvPr/>
            </p14:nvContentPartPr>
            <p14:xfrm>
              <a:off x="6766578" y="4527631"/>
              <a:ext cx="6840" cy="38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24267FD-87A2-834D-B646-C024787E0D9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751098" y="4512151"/>
                <a:ext cx="37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CBAFD26-DBAF-364C-B204-17CD07600FDF}"/>
                  </a:ext>
                </a:extLst>
              </p14:cNvPr>
              <p14:cNvContentPartPr/>
              <p14:nvPr/>
            </p14:nvContentPartPr>
            <p14:xfrm>
              <a:off x="6753258" y="4719511"/>
              <a:ext cx="13320" cy="774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CBAFD26-DBAF-364C-B204-17CD07600FDF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737778" y="4704031"/>
                <a:ext cx="435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BD09CF1-2E13-C645-92C2-A79E12B98DF8}"/>
                  </a:ext>
                </a:extLst>
              </p14:cNvPr>
              <p14:cNvContentPartPr/>
              <p14:nvPr/>
            </p14:nvContentPartPr>
            <p14:xfrm>
              <a:off x="6768018" y="4885111"/>
              <a:ext cx="16200" cy="48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BD09CF1-2E13-C645-92C2-A79E12B98DF8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752538" y="4869991"/>
                <a:ext cx="468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0EC13D2-17EE-2A47-8D35-5B965D97D45F}"/>
                  </a:ext>
                </a:extLst>
              </p14:cNvPr>
              <p14:cNvContentPartPr/>
              <p14:nvPr/>
            </p14:nvContentPartPr>
            <p14:xfrm>
              <a:off x="6760818" y="5038831"/>
              <a:ext cx="18720" cy="58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0EC13D2-17EE-2A47-8D35-5B965D97D45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745338" y="5023711"/>
                <a:ext cx="49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0132893-935A-5E4B-B7A5-75B7359D0A5E}"/>
                  </a:ext>
                </a:extLst>
              </p14:cNvPr>
              <p14:cNvContentPartPr/>
              <p14:nvPr/>
            </p14:nvContentPartPr>
            <p14:xfrm>
              <a:off x="6744258" y="5229631"/>
              <a:ext cx="18720" cy="90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0132893-935A-5E4B-B7A5-75B7359D0A5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729138" y="5214511"/>
                <a:ext cx="49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381201B-BF51-DC41-B6BE-804B2F8044D4}"/>
                  </a:ext>
                </a:extLst>
              </p14:cNvPr>
              <p14:cNvContentPartPr/>
              <p14:nvPr/>
            </p14:nvContentPartPr>
            <p14:xfrm>
              <a:off x="6730938" y="5400991"/>
              <a:ext cx="21240" cy="30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381201B-BF51-DC41-B6BE-804B2F8044D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715818" y="5385511"/>
                <a:ext cx="5184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51D2FE8-BAC1-9540-8DE3-514067556F57}"/>
              </a:ext>
            </a:extLst>
          </p:cNvPr>
          <p:cNvGrpSpPr/>
          <p:nvPr/>
        </p:nvGrpSpPr>
        <p:grpSpPr>
          <a:xfrm>
            <a:off x="7425378" y="3858031"/>
            <a:ext cx="447120" cy="615600"/>
            <a:chOff x="7425378" y="3858031"/>
            <a:chExt cx="44712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06F9A7-3AFB-2044-A9AF-0AD45F48FC5B}"/>
                    </a:ext>
                  </a:extLst>
                </p14:cNvPr>
                <p14:cNvContentPartPr/>
                <p14:nvPr/>
              </p14:nvContentPartPr>
              <p14:xfrm>
                <a:off x="7633818" y="3858031"/>
                <a:ext cx="20160" cy="91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06F9A7-3AFB-2044-A9AF-0AD45F48FC5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18338" y="3842911"/>
                  <a:ext cx="50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66A1B3-8877-7F43-BEA5-FAAB0271FDEC}"/>
                    </a:ext>
                  </a:extLst>
                </p14:cNvPr>
                <p14:cNvContentPartPr/>
                <p14:nvPr/>
              </p14:nvContentPartPr>
              <p14:xfrm>
                <a:off x="7457778" y="4028311"/>
                <a:ext cx="75600" cy="165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66A1B3-8877-7F43-BEA5-FAAB0271FDE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42658" y="4012831"/>
                  <a:ext cx="106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AB6529-E05B-7C44-B31D-8DC3DB29ADCA}"/>
                    </a:ext>
                  </a:extLst>
                </p14:cNvPr>
                <p14:cNvContentPartPr/>
                <p14:nvPr/>
              </p14:nvContentPartPr>
              <p14:xfrm>
                <a:off x="7425378" y="4167631"/>
                <a:ext cx="191520" cy="157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AB6529-E05B-7C44-B31D-8DC3DB29ADC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409898" y="4152511"/>
                  <a:ext cx="222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1FBD64-A03D-6343-BABC-34E5BEC8B804}"/>
                    </a:ext>
                  </a:extLst>
                </p14:cNvPr>
                <p14:cNvContentPartPr/>
                <p14:nvPr/>
              </p14:nvContentPartPr>
              <p14:xfrm>
                <a:off x="7492338" y="4349071"/>
                <a:ext cx="100080" cy="124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1FBD64-A03D-6343-BABC-34E5BEC8B80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477218" y="4333591"/>
                  <a:ext cx="13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4E2966-F4CD-314A-BEDE-71C443F9653E}"/>
                    </a:ext>
                  </a:extLst>
                </p14:cNvPr>
                <p14:cNvContentPartPr/>
                <p14:nvPr/>
              </p14:nvContentPartPr>
              <p14:xfrm>
                <a:off x="7678098" y="4084111"/>
                <a:ext cx="32400" cy="151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4E2966-F4CD-314A-BEDE-71C443F965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662978" y="4068631"/>
                  <a:ext cx="63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A94C4A-644E-8746-97DC-6D3343B5D722}"/>
                    </a:ext>
                  </a:extLst>
                </p14:cNvPr>
                <p14:cNvContentPartPr/>
                <p14:nvPr/>
              </p14:nvContentPartPr>
              <p14:xfrm>
                <a:off x="7759098" y="4113991"/>
                <a:ext cx="11880" cy="105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A94C4A-644E-8746-97DC-6D3343B5D72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43978" y="4098871"/>
                  <a:ext cx="42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297491-5366-DC4A-A9BB-A92F9804275F}"/>
                    </a:ext>
                  </a:extLst>
                </p14:cNvPr>
                <p14:cNvContentPartPr/>
                <p14:nvPr/>
              </p14:nvContentPartPr>
              <p14:xfrm>
                <a:off x="7633818" y="4044871"/>
                <a:ext cx="238680" cy="30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297491-5366-DC4A-A9BB-A92F9804275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18698" y="4029751"/>
                  <a:ext cx="269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FA685A-D355-0E40-BFF7-775747BEFA9D}"/>
                    </a:ext>
                  </a:extLst>
                </p14:cNvPr>
                <p14:cNvContentPartPr/>
                <p14:nvPr/>
              </p14:nvContentPartPr>
              <p14:xfrm>
                <a:off x="7676658" y="3916351"/>
                <a:ext cx="28080" cy="7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FA685A-D355-0E40-BFF7-775747BEFA9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61538" y="3901231"/>
                  <a:ext cx="58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14EDB14-0C20-E44D-A299-9CC75E6E526F}"/>
                    </a:ext>
                  </a:extLst>
                </p14:cNvPr>
                <p14:cNvContentPartPr/>
                <p14:nvPr/>
              </p14:nvContentPartPr>
              <p14:xfrm>
                <a:off x="7646418" y="4226311"/>
                <a:ext cx="5040" cy="2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14EDB14-0C20-E44D-A299-9CC75E6E526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30938" y="4210831"/>
                  <a:ext cx="35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873B041-7FB6-4941-81D5-8BB4C18EF5CE}"/>
                    </a:ext>
                  </a:extLst>
                </p14:cNvPr>
                <p14:cNvContentPartPr/>
                <p14:nvPr/>
              </p14:nvContentPartPr>
              <p14:xfrm>
                <a:off x="7649298" y="4411711"/>
                <a:ext cx="7560" cy="1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873B041-7FB6-4941-81D5-8BB4C18EF5C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33818" y="4396591"/>
                  <a:ext cx="3816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ADEFB61-8293-714D-9F3E-B77E1090C340}"/>
                  </a:ext>
                </a:extLst>
              </p14:cNvPr>
              <p14:cNvContentPartPr/>
              <p14:nvPr/>
            </p14:nvContentPartPr>
            <p14:xfrm>
              <a:off x="7639938" y="4583071"/>
              <a:ext cx="14040" cy="34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ADEFB61-8293-714D-9F3E-B77E1090C340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624818" y="4567591"/>
                <a:ext cx="442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BBB48A0-7263-354A-A626-C1DD7383113C}"/>
                  </a:ext>
                </a:extLst>
              </p14:cNvPr>
              <p14:cNvContentPartPr/>
              <p14:nvPr/>
            </p14:nvContentPartPr>
            <p14:xfrm>
              <a:off x="7657218" y="4826071"/>
              <a:ext cx="8280" cy="27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BBB48A0-7263-354A-A626-C1DD7383113C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642098" y="4810951"/>
                <a:ext cx="385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31E5F26-2DF0-FE46-AA54-2EA9411E20AC}"/>
                  </a:ext>
                </a:extLst>
              </p14:cNvPr>
              <p14:cNvContentPartPr/>
              <p14:nvPr/>
            </p14:nvContentPartPr>
            <p14:xfrm>
              <a:off x="7652538" y="4962151"/>
              <a:ext cx="21600" cy="65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31E5F26-2DF0-FE46-AA54-2EA9411E20A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637418" y="4947031"/>
                <a:ext cx="522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8B2BD26-3CB5-1B4F-94A3-D556FC7C7F10}"/>
                  </a:ext>
                </a:extLst>
              </p14:cNvPr>
              <p14:cNvContentPartPr/>
              <p14:nvPr/>
            </p14:nvContentPartPr>
            <p14:xfrm>
              <a:off x="7603938" y="5107951"/>
              <a:ext cx="20880" cy="52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8B2BD26-3CB5-1B4F-94A3-D556FC7C7F10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588818" y="5092831"/>
                <a:ext cx="511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3C5B33D-3E47-FA46-BB51-C6B5A1BD9909}"/>
                  </a:ext>
                </a:extLst>
              </p14:cNvPr>
              <p14:cNvContentPartPr/>
              <p14:nvPr/>
            </p14:nvContentPartPr>
            <p14:xfrm>
              <a:off x="7606098" y="5318911"/>
              <a:ext cx="23040" cy="864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3C5B33D-3E47-FA46-BB51-C6B5A1BD9909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590978" y="5303431"/>
                <a:ext cx="536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F582646-BA51-9645-9FD3-83AEDABE3EC3}"/>
                  </a:ext>
                </a:extLst>
              </p14:cNvPr>
              <p14:cNvContentPartPr/>
              <p14:nvPr/>
            </p14:nvContentPartPr>
            <p14:xfrm>
              <a:off x="7599618" y="5517271"/>
              <a:ext cx="21600" cy="86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F582646-BA51-9645-9FD3-83AEDABE3EC3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584498" y="5502151"/>
                <a:ext cx="522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2F140BC-F924-BD4E-AC19-7FEC522F18B3}"/>
                  </a:ext>
                </a:extLst>
              </p14:cNvPr>
              <p14:cNvContentPartPr/>
              <p14:nvPr/>
            </p14:nvContentPartPr>
            <p14:xfrm>
              <a:off x="7568298" y="5731831"/>
              <a:ext cx="36720" cy="113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2F140BC-F924-BD4E-AC19-7FEC522F18B3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553178" y="5716711"/>
                <a:ext cx="6732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1097785-FCAD-0F42-858B-0CC5A3CB0FA7}"/>
              </a:ext>
            </a:extLst>
          </p:cNvPr>
          <p:cNvGrpSpPr/>
          <p:nvPr/>
        </p:nvGrpSpPr>
        <p:grpSpPr>
          <a:xfrm>
            <a:off x="8325018" y="3829591"/>
            <a:ext cx="446040" cy="535320"/>
            <a:chOff x="8325018" y="3829591"/>
            <a:chExt cx="44604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195FD81-87D9-4741-BD55-85F7349E12FD}"/>
                    </a:ext>
                  </a:extLst>
                </p14:cNvPr>
                <p14:cNvContentPartPr/>
                <p14:nvPr/>
              </p14:nvContentPartPr>
              <p14:xfrm>
                <a:off x="8497098" y="3829591"/>
                <a:ext cx="31320" cy="81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195FD81-87D9-4741-BD55-85F7349E12F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481618" y="3814471"/>
                  <a:ext cx="61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0A242C-4CDC-7F42-B063-0B8A8CB2177F}"/>
                    </a:ext>
                  </a:extLst>
                </p14:cNvPr>
                <p14:cNvContentPartPr/>
                <p14:nvPr/>
              </p14:nvContentPartPr>
              <p14:xfrm>
                <a:off x="8361738" y="3939031"/>
                <a:ext cx="63360" cy="147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0A242C-4CDC-7F42-B063-0B8A8CB2177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46618" y="3923911"/>
                  <a:ext cx="93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13BF3C-D1DF-0641-A5E0-C9226E7E6C9B}"/>
                    </a:ext>
                  </a:extLst>
                </p14:cNvPr>
                <p14:cNvContentPartPr/>
                <p14:nvPr/>
              </p14:nvContentPartPr>
              <p14:xfrm>
                <a:off x="8357058" y="4000591"/>
                <a:ext cx="137160" cy="84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13BF3C-D1DF-0641-A5E0-C9226E7E6C9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41578" y="3985471"/>
                  <a:ext cx="167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A4C678F-AD72-0B41-B7AD-C0A93BCD5B83}"/>
                    </a:ext>
                  </a:extLst>
                </p14:cNvPr>
                <p14:cNvContentPartPr/>
                <p14:nvPr/>
              </p14:nvContentPartPr>
              <p14:xfrm>
                <a:off x="8325018" y="4128391"/>
                <a:ext cx="171000" cy="130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A4C678F-AD72-0B41-B7AD-C0A93BCD5B8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309538" y="4112911"/>
                  <a:ext cx="201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A45483-F3DB-294A-8DF2-754E4D44BEE8}"/>
                    </a:ext>
                  </a:extLst>
                </p14:cNvPr>
                <p14:cNvContentPartPr/>
                <p14:nvPr/>
              </p14:nvContentPartPr>
              <p14:xfrm>
                <a:off x="8378658" y="4183111"/>
                <a:ext cx="109080" cy="144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A45483-F3DB-294A-8DF2-754E4D44BEE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63538" y="4167991"/>
                  <a:ext cx="139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D5DD124-C38A-124F-A0E9-A9AE120B35F0}"/>
                    </a:ext>
                  </a:extLst>
                </p14:cNvPr>
                <p14:cNvContentPartPr/>
                <p14:nvPr/>
              </p14:nvContentPartPr>
              <p14:xfrm>
                <a:off x="8415738" y="4243951"/>
                <a:ext cx="48600" cy="120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D5DD124-C38A-124F-A0E9-A9AE120B35F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00618" y="4228831"/>
                  <a:ext cx="79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0AFC1C-6450-A440-A34C-62501A92C3A6}"/>
                    </a:ext>
                  </a:extLst>
                </p14:cNvPr>
                <p14:cNvContentPartPr/>
                <p14:nvPr/>
              </p14:nvContentPartPr>
              <p14:xfrm>
                <a:off x="8578458" y="3981151"/>
                <a:ext cx="37440" cy="113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0AFC1C-6450-A440-A34C-62501A92C3A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62978" y="3966031"/>
                  <a:ext cx="67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3EB7CB6-9F13-8040-8DDE-0E84165F8164}"/>
                    </a:ext>
                  </a:extLst>
                </p14:cNvPr>
                <p14:cNvContentPartPr/>
                <p14:nvPr/>
              </p14:nvContentPartPr>
              <p14:xfrm>
                <a:off x="8621658" y="4024711"/>
                <a:ext cx="16920" cy="76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3EB7CB6-9F13-8040-8DDE-0E84165F816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06178" y="4009231"/>
                  <a:ext cx="47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4F48426-516C-3B49-9B14-4A601206ABA3}"/>
                    </a:ext>
                  </a:extLst>
                </p14:cNvPr>
                <p14:cNvContentPartPr/>
                <p14:nvPr/>
              </p14:nvContentPartPr>
              <p14:xfrm>
                <a:off x="8564778" y="3935071"/>
                <a:ext cx="206280" cy="52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4F48426-516C-3B49-9B14-4A601206ABA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549658" y="3919951"/>
                  <a:ext cx="236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83288AB-ADE5-094A-AA31-B7F72FA620DD}"/>
                    </a:ext>
                  </a:extLst>
                </p14:cNvPr>
                <p14:cNvContentPartPr/>
                <p14:nvPr/>
              </p14:nvContentPartPr>
              <p14:xfrm>
                <a:off x="8518338" y="3939391"/>
                <a:ext cx="16200" cy="50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83288AB-ADE5-094A-AA31-B7F72FA620D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502858" y="3924271"/>
                  <a:ext cx="46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BAA6746-A716-F74D-AAC3-CAE09660926C}"/>
                    </a:ext>
                  </a:extLst>
                </p14:cNvPr>
                <p14:cNvContentPartPr/>
                <p14:nvPr/>
              </p14:nvContentPartPr>
              <p14:xfrm>
                <a:off x="8521218" y="4109671"/>
                <a:ext cx="11880" cy="58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BAA6746-A716-F74D-AAC3-CAE09660926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506098" y="4094551"/>
                  <a:ext cx="42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6FA7349-388D-414D-9AB0-DF2AE9142EF8}"/>
                    </a:ext>
                  </a:extLst>
                </p14:cNvPr>
                <p14:cNvContentPartPr/>
                <p14:nvPr/>
              </p14:nvContentPartPr>
              <p14:xfrm>
                <a:off x="8519778" y="4288231"/>
                <a:ext cx="7560" cy="51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6FA7349-388D-414D-9AB0-DF2AE9142EF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504658" y="4273111"/>
                  <a:ext cx="3780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88B5AE2-2D41-754F-B15B-EEA3AB589C8C}"/>
                  </a:ext>
                </a:extLst>
              </p14:cNvPr>
              <p14:cNvContentPartPr/>
              <p14:nvPr/>
            </p14:nvContentPartPr>
            <p14:xfrm>
              <a:off x="8530578" y="4462471"/>
              <a:ext cx="16560" cy="61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88B5AE2-2D41-754F-B15B-EEA3AB589C8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515098" y="4446991"/>
                <a:ext cx="47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97BC628-3420-A241-BA96-4212182B60F6}"/>
                  </a:ext>
                </a:extLst>
              </p14:cNvPr>
              <p14:cNvContentPartPr/>
              <p14:nvPr/>
            </p14:nvContentPartPr>
            <p14:xfrm>
              <a:off x="8507538" y="4711951"/>
              <a:ext cx="23760" cy="1332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97BC628-3420-A241-BA96-4212182B60F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492418" y="4696471"/>
                <a:ext cx="5400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7B7EB65-3D9A-F94B-A94D-569C4DE68643}"/>
              </a:ext>
            </a:extLst>
          </p:cNvPr>
          <p:cNvGrpSpPr/>
          <p:nvPr/>
        </p:nvGrpSpPr>
        <p:grpSpPr>
          <a:xfrm>
            <a:off x="8508978" y="4953871"/>
            <a:ext cx="38160" cy="343800"/>
            <a:chOff x="8508978" y="4953871"/>
            <a:chExt cx="381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FBFAC6A-C63D-C34E-AE8D-72B53574E79E}"/>
                    </a:ext>
                  </a:extLst>
                </p14:cNvPr>
                <p14:cNvContentPartPr/>
                <p14:nvPr/>
              </p14:nvContentPartPr>
              <p14:xfrm>
                <a:off x="8508978" y="4953871"/>
                <a:ext cx="19800" cy="153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FBFAC6A-C63D-C34E-AE8D-72B53574E79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493858" y="4938391"/>
                  <a:ext cx="5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8CA721E-B6E4-1F4D-84A7-B0A1D42218EB}"/>
                    </a:ext>
                  </a:extLst>
                </p14:cNvPr>
                <p14:cNvContentPartPr/>
                <p14:nvPr/>
              </p14:nvContentPartPr>
              <p14:xfrm>
                <a:off x="8521218" y="5136751"/>
                <a:ext cx="25920" cy="160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8CA721E-B6E4-1F4D-84A7-B0A1D42218E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506098" y="5121631"/>
                  <a:ext cx="5652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B6DF0C1-C045-6741-B313-99B1CFAA2FA2}"/>
              </a:ext>
            </a:extLst>
          </p:cNvPr>
          <p:cNvGrpSpPr/>
          <p:nvPr/>
        </p:nvGrpSpPr>
        <p:grpSpPr>
          <a:xfrm>
            <a:off x="2323818" y="5412151"/>
            <a:ext cx="196920" cy="36360"/>
            <a:chOff x="2323818" y="5412151"/>
            <a:chExt cx="196920" cy="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8A60D25-066C-6145-B8E2-D60E1140A7F7}"/>
                    </a:ext>
                  </a:extLst>
                </p14:cNvPr>
                <p14:cNvContentPartPr/>
                <p14:nvPr/>
              </p14:nvContentPartPr>
              <p14:xfrm>
                <a:off x="2323818" y="5441671"/>
                <a:ext cx="2520" cy="6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8A60D25-066C-6145-B8E2-D60E1140A7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08338" y="5426191"/>
                  <a:ext cx="331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E9DDB9-1DE2-3B4E-9073-F807E4CB1856}"/>
                    </a:ext>
                  </a:extLst>
                </p14:cNvPr>
                <p14:cNvContentPartPr/>
                <p14:nvPr/>
              </p14:nvContentPartPr>
              <p14:xfrm>
                <a:off x="2411658" y="5412151"/>
                <a:ext cx="109080" cy="25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E9DDB9-1DE2-3B4E-9073-F807E4CB185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96538" y="5397031"/>
                  <a:ext cx="13932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9D2C79F-47FE-0342-830F-811318D0E04B}"/>
                  </a:ext>
                </a:extLst>
              </p14:cNvPr>
              <p14:cNvContentPartPr/>
              <p14:nvPr/>
            </p14:nvContentPartPr>
            <p14:xfrm>
              <a:off x="2830338" y="5411791"/>
              <a:ext cx="137520" cy="126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9D2C79F-47FE-0342-830F-811318D0E04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815218" y="5396671"/>
                <a:ext cx="1681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0C23D08-7085-834A-AA21-DE48E714BC66}"/>
                  </a:ext>
                </a:extLst>
              </p14:cNvPr>
              <p14:cNvContentPartPr/>
              <p14:nvPr/>
            </p14:nvContentPartPr>
            <p14:xfrm>
              <a:off x="3135258" y="5405311"/>
              <a:ext cx="204120" cy="20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0C23D08-7085-834A-AA21-DE48E714BC6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120138" y="5390191"/>
                <a:ext cx="2343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7396794-F5F9-E946-B3E6-B1EF099FCF78}"/>
                  </a:ext>
                </a:extLst>
              </p14:cNvPr>
              <p14:cNvContentPartPr/>
              <p14:nvPr/>
            </p14:nvContentPartPr>
            <p14:xfrm>
              <a:off x="3677778" y="5419711"/>
              <a:ext cx="148320" cy="10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7396794-F5F9-E946-B3E6-B1EF099FCF7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662658" y="5404231"/>
                <a:ext cx="178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85D0AB9-BDD7-204F-8E86-B06BA9AC5BF2}"/>
                  </a:ext>
                </a:extLst>
              </p14:cNvPr>
              <p14:cNvContentPartPr/>
              <p14:nvPr/>
            </p14:nvContentPartPr>
            <p14:xfrm>
              <a:off x="4181418" y="5424751"/>
              <a:ext cx="200880" cy="64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85D0AB9-BDD7-204F-8E86-B06BA9AC5BF2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166298" y="5409631"/>
                <a:ext cx="231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440B8D4-084F-2A45-B970-AB2C8A6F9FD8}"/>
                  </a:ext>
                </a:extLst>
              </p14:cNvPr>
              <p14:cNvContentPartPr/>
              <p14:nvPr/>
            </p14:nvContentPartPr>
            <p14:xfrm>
              <a:off x="4802418" y="5417191"/>
              <a:ext cx="115560" cy="11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440B8D4-084F-2A45-B970-AB2C8A6F9FD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786938" y="5402071"/>
                <a:ext cx="146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A9029AE-5054-6249-97CD-70E98410BD45}"/>
                  </a:ext>
                </a:extLst>
              </p14:cNvPr>
              <p14:cNvContentPartPr/>
              <p14:nvPr/>
            </p14:nvContentPartPr>
            <p14:xfrm>
              <a:off x="5237298" y="5466511"/>
              <a:ext cx="154440" cy="8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A9029AE-5054-6249-97CD-70E98410BD4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221818" y="5451031"/>
                <a:ext cx="1850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E680EB7-1043-044B-A5B7-D35249742AD9}"/>
              </a:ext>
            </a:extLst>
          </p:cNvPr>
          <p:cNvGrpSpPr/>
          <p:nvPr/>
        </p:nvGrpSpPr>
        <p:grpSpPr>
          <a:xfrm>
            <a:off x="5768298" y="5488111"/>
            <a:ext cx="565200" cy="21600"/>
            <a:chOff x="5768298" y="5488111"/>
            <a:chExt cx="56520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345EBD9-4C9E-C344-8A1F-35E617222444}"/>
                    </a:ext>
                  </a:extLst>
                </p14:cNvPr>
                <p14:cNvContentPartPr/>
                <p14:nvPr/>
              </p14:nvContentPartPr>
              <p14:xfrm>
                <a:off x="5768298" y="5499991"/>
                <a:ext cx="196200" cy="4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45EBD9-4C9E-C344-8A1F-35E61722244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53178" y="5484871"/>
                  <a:ext cx="226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D7893F-BD1B-0049-95AC-AFE58BFE346E}"/>
                    </a:ext>
                  </a:extLst>
                </p14:cNvPr>
                <p14:cNvContentPartPr/>
                <p14:nvPr/>
              </p14:nvContentPartPr>
              <p14:xfrm>
                <a:off x="6124698" y="5488111"/>
                <a:ext cx="208800" cy="21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D7893F-BD1B-0049-95AC-AFE58BFE346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09578" y="5472991"/>
                  <a:ext cx="2394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56A6740-E27D-6F4B-A06E-FC12DBD6B21A}"/>
              </a:ext>
            </a:extLst>
          </p:cNvPr>
          <p:cNvGrpSpPr/>
          <p:nvPr/>
        </p:nvGrpSpPr>
        <p:grpSpPr>
          <a:xfrm>
            <a:off x="6550218" y="5456071"/>
            <a:ext cx="271440" cy="32760"/>
            <a:chOff x="6550218" y="5456071"/>
            <a:chExt cx="271440" cy="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DDC94DC-93EE-364E-934F-31AC100C052D}"/>
                    </a:ext>
                  </a:extLst>
                </p14:cNvPr>
                <p14:cNvContentPartPr/>
                <p14:nvPr/>
              </p14:nvContentPartPr>
              <p14:xfrm>
                <a:off x="6550218" y="5481991"/>
                <a:ext cx="34560" cy="6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DDC94DC-93EE-364E-934F-31AC100C052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35098" y="5466511"/>
                  <a:ext cx="6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6383D8-ABF1-8043-8F93-C58719E28AD9}"/>
                    </a:ext>
                  </a:extLst>
                </p14:cNvPr>
                <p14:cNvContentPartPr/>
                <p14:nvPr/>
              </p14:nvContentPartPr>
              <p14:xfrm>
                <a:off x="6667938" y="5456071"/>
                <a:ext cx="10440" cy="5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6383D8-ABF1-8043-8F93-C58719E28A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52818" y="5440951"/>
                  <a:ext cx="41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8DF17A6-C012-524A-AD71-4DCAE084EEFE}"/>
                    </a:ext>
                  </a:extLst>
                </p14:cNvPr>
                <p14:cNvContentPartPr/>
                <p14:nvPr/>
              </p14:nvContentPartPr>
              <p14:xfrm>
                <a:off x="6785298" y="5456791"/>
                <a:ext cx="36360" cy="1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8DF17A6-C012-524A-AD71-4DCAE084EEF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770178" y="5441311"/>
                  <a:ext cx="6660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4BB2A58-064C-B349-A97D-672874CC281B}"/>
                  </a:ext>
                </a:extLst>
              </p14:cNvPr>
              <p14:cNvContentPartPr/>
              <p14:nvPr/>
            </p14:nvContentPartPr>
            <p14:xfrm>
              <a:off x="7248978" y="5457871"/>
              <a:ext cx="65160" cy="3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4BB2A58-064C-B349-A97D-672874CC281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233498" y="5442751"/>
                <a:ext cx="957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F4B9103-53C4-CC46-A3A0-55FB202E565E}"/>
              </a:ext>
            </a:extLst>
          </p:cNvPr>
          <p:cNvGrpSpPr/>
          <p:nvPr/>
        </p:nvGrpSpPr>
        <p:grpSpPr>
          <a:xfrm>
            <a:off x="7599258" y="5476231"/>
            <a:ext cx="360720" cy="41040"/>
            <a:chOff x="7599258" y="5476231"/>
            <a:chExt cx="360720" cy="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C0C5B74-E160-C54B-A557-CF9858772DED}"/>
                    </a:ext>
                  </a:extLst>
                </p14:cNvPr>
                <p14:cNvContentPartPr/>
                <p14:nvPr/>
              </p14:nvContentPartPr>
              <p14:xfrm>
                <a:off x="7599258" y="5476231"/>
                <a:ext cx="84240" cy="20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C0C5B74-E160-C54B-A557-CF9858772DE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584138" y="5460751"/>
                  <a:ext cx="114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91C1E16-05A8-BB4D-B3AA-20A4D583A555}"/>
                    </a:ext>
                  </a:extLst>
                </p14:cNvPr>
                <p14:cNvContentPartPr/>
                <p14:nvPr/>
              </p14:nvContentPartPr>
              <p14:xfrm>
                <a:off x="7774578" y="5497831"/>
                <a:ext cx="89640" cy="2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91C1E16-05A8-BB4D-B3AA-20A4D583A55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59458" y="5482711"/>
                  <a:ext cx="119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663F28A-60E1-CD47-97E4-6F045B164524}"/>
                    </a:ext>
                  </a:extLst>
                </p14:cNvPr>
                <p14:cNvContentPartPr/>
                <p14:nvPr/>
              </p14:nvContentPartPr>
              <p14:xfrm>
                <a:off x="7935498" y="5506831"/>
                <a:ext cx="24480" cy="10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663F28A-60E1-CD47-97E4-6F045B16452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920378" y="5491351"/>
                  <a:ext cx="550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8664FD2-799D-EC4B-BDB9-316F4D47D8D5}"/>
              </a:ext>
            </a:extLst>
          </p:cNvPr>
          <p:cNvGrpSpPr/>
          <p:nvPr/>
        </p:nvGrpSpPr>
        <p:grpSpPr>
          <a:xfrm>
            <a:off x="8087418" y="5413951"/>
            <a:ext cx="641160" cy="197280"/>
            <a:chOff x="8087418" y="5413951"/>
            <a:chExt cx="64116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2AF6CD-A7C2-BF49-A163-84A26A825742}"/>
                    </a:ext>
                  </a:extLst>
                </p14:cNvPr>
                <p14:cNvContentPartPr/>
                <p14:nvPr/>
              </p14:nvContentPartPr>
              <p14:xfrm>
                <a:off x="8559018" y="5413951"/>
                <a:ext cx="4680" cy="6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2AF6CD-A7C2-BF49-A163-84A26A82574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543898" y="5398831"/>
                  <a:ext cx="34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3070EA-542D-974F-9175-4625ACB7C414}"/>
                    </a:ext>
                  </a:extLst>
                </p14:cNvPr>
                <p14:cNvContentPartPr/>
                <p14:nvPr/>
              </p14:nvContentPartPr>
              <p14:xfrm>
                <a:off x="8580258" y="5546071"/>
                <a:ext cx="8280" cy="28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3070EA-542D-974F-9175-4625ACB7C41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65138" y="5530951"/>
                  <a:ext cx="38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F1E38EA-843E-C44D-ABB2-FBC1332C227E}"/>
                    </a:ext>
                  </a:extLst>
                </p14:cNvPr>
                <p14:cNvContentPartPr/>
                <p14:nvPr/>
              </p14:nvContentPartPr>
              <p14:xfrm>
                <a:off x="8592138" y="5610871"/>
                <a:ext cx="36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F1E38EA-843E-C44D-ABB2-FBC1332C227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76658" y="559575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33F030A-82F1-2B4C-A496-91DDBD2AA67B}"/>
                    </a:ext>
                  </a:extLst>
                </p14:cNvPr>
                <p14:cNvContentPartPr/>
                <p14:nvPr/>
              </p14:nvContentPartPr>
              <p14:xfrm>
                <a:off x="8087418" y="5524831"/>
                <a:ext cx="93600" cy="3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33F030A-82F1-2B4C-A496-91DDBD2AA67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72298" y="5509711"/>
                  <a:ext cx="12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7347267-F9CC-7F41-9978-53ECC73F9598}"/>
                    </a:ext>
                  </a:extLst>
                </p14:cNvPr>
                <p14:cNvContentPartPr/>
                <p14:nvPr/>
              </p14:nvContentPartPr>
              <p14:xfrm>
                <a:off x="8260578" y="5520151"/>
                <a:ext cx="70200" cy="8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7347267-F9CC-7F41-9978-53ECC73F959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45098" y="5504671"/>
                  <a:ext cx="100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9D884B4-EBE4-A243-AADC-9B73E9E7DE6B}"/>
                    </a:ext>
                  </a:extLst>
                </p14:cNvPr>
                <p14:cNvContentPartPr/>
                <p14:nvPr/>
              </p14:nvContentPartPr>
              <p14:xfrm>
                <a:off x="8429058" y="5516551"/>
                <a:ext cx="76320" cy="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9D884B4-EBE4-A243-AADC-9B73E9E7DE6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13938" y="5501431"/>
                  <a:ext cx="106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2C8E42A-2C0F-7741-94F3-D75BC2BAAD5B}"/>
                    </a:ext>
                  </a:extLst>
                </p14:cNvPr>
                <p14:cNvContentPartPr/>
                <p14:nvPr/>
              </p14:nvContentPartPr>
              <p14:xfrm>
                <a:off x="8565858" y="5520511"/>
                <a:ext cx="162720" cy="9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2C8E42A-2C0F-7741-94F3-D75BC2BAAD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50738" y="5505031"/>
                  <a:ext cx="1933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D94B5BC-248D-1F41-95CF-D78D1C695493}"/>
              </a:ext>
            </a:extLst>
          </p:cNvPr>
          <p:cNvGrpSpPr/>
          <p:nvPr/>
        </p:nvGrpSpPr>
        <p:grpSpPr>
          <a:xfrm>
            <a:off x="2266578" y="6029911"/>
            <a:ext cx="73080" cy="54000"/>
            <a:chOff x="2266578" y="6029911"/>
            <a:chExt cx="73080" cy="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603C02F-33BF-0849-873A-0BE0F9FADC26}"/>
                    </a:ext>
                  </a:extLst>
                </p14:cNvPr>
                <p14:cNvContentPartPr/>
                <p14:nvPr/>
              </p14:nvContentPartPr>
              <p14:xfrm>
                <a:off x="2277018" y="6071671"/>
                <a:ext cx="18720" cy="12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603C02F-33BF-0849-873A-0BE0F9FADC2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61538" y="6056551"/>
                  <a:ext cx="49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2AD0338-2F38-954D-8EA2-B2E58D9BB36F}"/>
                    </a:ext>
                  </a:extLst>
                </p14:cNvPr>
                <p14:cNvContentPartPr/>
                <p14:nvPr/>
              </p14:nvContentPartPr>
              <p14:xfrm>
                <a:off x="2266578" y="6029911"/>
                <a:ext cx="73080" cy="19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2AD0338-2F38-954D-8EA2-B2E58D9BB3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51458" y="6014791"/>
                  <a:ext cx="10368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C957163-1326-FE4A-91B2-D1A34A43C742}"/>
                  </a:ext>
                </a:extLst>
              </p14:cNvPr>
              <p14:cNvContentPartPr/>
              <p14:nvPr/>
            </p14:nvContentPartPr>
            <p14:xfrm>
              <a:off x="2594898" y="5991031"/>
              <a:ext cx="106560" cy="100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C957163-1326-FE4A-91B2-D1A34A43C74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579778" y="5975911"/>
                <a:ext cx="137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A086DDD-03C1-8B47-8270-B20F2D34619B}"/>
                  </a:ext>
                </a:extLst>
              </p14:cNvPr>
              <p14:cNvContentPartPr/>
              <p14:nvPr/>
            </p14:nvContentPartPr>
            <p14:xfrm>
              <a:off x="3048498" y="5983831"/>
              <a:ext cx="103680" cy="111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A086DDD-03C1-8B47-8270-B20F2D34619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033378" y="5968711"/>
                <a:ext cx="134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0803058-8229-B34E-B9EF-7BEDA87BE927}"/>
                  </a:ext>
                </a:extLst>
              </p14:cNvPr>
              <p14:cNvContentPartPr/>
              <p14:nvPr/>
            </p14:nvContentPartPr>
            <p14:xfrm>
              <a:off x="3446658" y="5975191"/>
              <a:ext cx="194400" cy="122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0803058-8229-B34E-B9EF-7BEDA87BE92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431178" y="5959711"/>
                <a:ext cx="2246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652759C-7C18-3C4A-B1DB-ECFC010EB4EC}"/>
                  </a:ext>
                </a:extLst>
              </p14:cNvPr>
              <p14:cNvContentPartPr/>
              <p14:nvPr/>
            </p14:nvContentPartPr>
            <p14:xfrm>
              <a:off x="3841938" y="5975191"/>
              <a:ext cx="151560" cy="79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652759C-7C18-3C4A-B1DB-ECFC010EB4EC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826818" y="5959711"/>
                <a:ext cx="182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6786553-E3CB-E741-8154-D42A3A949264}"/>
                  </a:ext>
                </a:extLst>
              </p14:cNvPr>
              <p14:cNvContentPartPr/>
              <p14:nvPr/>
            </p14:nvContentPartPr>
            <p14:xfrm>
              <a:off x="4316058" y="5962591"/>
              <a:ext cx="271800" cy="18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6786553-E3CB-E741-8154-D42A3A949264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300938" y="5947471"/>
                <a:ext cx="3024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3064365-1453-7147-997B-55D35DBFC957}"/>
                  </a:ext>
                </a:extLst>
              </p14:cNvPr>
              <p14:cNvContentPartPr/>
              <p14:nvPr/>
            </p14:nvContentPartPr>
            <p14:xfrm>
              <a:off x="4845978" y="5957911"/>
              <a:ext cx="147240" cy="241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3064365-1453-7147-997B-55D35DBFC95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830858" y="5942431"/>
                <a:ext cx="177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9EC55FD-4EF9-9F4A-B816-FFAB8A035A54}"/>
                  </a:ext>
                </a:extLst>
              </p14:cNvPr>
              <p14:cNvContentPartPr/>
              <p14:nvPr/>
            </p14:nvContentPartPr>
            <p14:xfrm>
              <a:off x="5325858" y="5996791"/>
              <a:ext cx="183600" cy="306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9EC55FD-4EF9-9F4A-B816-FFAB8A035A54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310738" y="5981671"/>
                <a:ext cx="2142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26782DA-5625-9446-8243-3F1401B36068}"/>
                  </a:ext>
                </a:extLst>
              </p14:cNvPr>
              <p14:cNvContentPartPr/>
              <p14:nvPr/>
            </p14:nvContentPartPr>
            <p14:xfrm>
              <a:off x="5905458" y="6024511"/>
              <a:ext cx="185040" cy="14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26782DA-5625-9446-8243-3F1401B36068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890338" y="6009391"/>
                <a:ext cx="2156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1B4ABE8-52D2-BA41-95D7-F3B83C6F7EDB}"/>
                  </a:ext>
                </a:extLst>
              </p14:cNvPr>
              <p14:cNvContentPartPr/>
              <p14:nvPr/>
            </p14:nvContentPartPr>
            <p14:xfrm>
              <a:off x="6576498" y="6014791"/>
              <a:ext cx="451800" cy="302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1B4ABE8-52D2-BA41-95D7-F3B83C6F7ED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561378" y="5999671"/>
                <a:ext cx="4820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42D2315-C685-954A-BB76-58E68B94E4C2}"/>
                  </a:ext>
                </a:extLst>
              </p14:cNvPr>
              <p14:cNvContentPartPr/>
              <p14:nvPr/>
            </p14:nvContentPartPr>
            <p14:xfrm>
              <a:off x="7194978" y="6038551"/>
              <a:ext cx="113760" cy="13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42D2315-C685-954A-BB76-58E68B94E4C2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179858" y="6023071"/>
                <a:ext cx="1443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6FC987E-863A-484E-9F8B-D7B01676AF42}"/>
              </a:ext>
            </a:extLst>
          </p:cNvPr>
          <p:cNvGrpSpPr/>
          <p:nvPr/>
        </p:nvGrpSpPr>
        <p:grpSpPr>
          <a:xfrm>
            <a:off x="1674738" y="5205871"/>
            <a:ext cx="514440" cy="387360"/>
            <a:chOff x="1674738" y="5205871"/>
            <a:chExt cx="5144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7A4DDF3-41F0-694A-9B34-2126FA1D53B6}"/>
                    </a:ext>
                  </a:extLst>
                </p14:cNvPr>
                <p14:cNvContentPartPr/>
                <p14:nvPr/>
              </p14:nvContentPartPr>
              <p14:xfrm>
                <a:off x="1721898" y="5433751"/>
                <a:ext cx="11160" cy="15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7A4DDF3-41F0-694A-9B34-2126FA1D53B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06418" y="5418271"/>
                  <a:ext cx="41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A442343-89E9-5841-A80B-6E2857AF8C8D}"/>
                    </a:ext>
                  </a:extLst>
                </p14:cNvPr>
                <p14:cNvContentPartPr/>
                <p14:nvPr/>
              </p14:nvContentPartPr>
              <p14:xfrm>
                <a:off x="1674738" y="5380111"/>
                <a:ext cx="132840" cy="30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A442343-89E9-5841-A80B-6E2857AF8C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659258" y="5364631"/>
                  <a:ext cx="163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4B392AA-477F-864E-B296-88F4C06D8F33}"/>
                    </a:ext>
                  </a:extLst>
                </p14:cNvPr>
                <p14:cNvContentPartPr/>
                <p14:nvPr/>
              </p14:nvContentPartPr>
              <p14:xfrm>
                <a:off x="1898658" y="5241151"/>
                <a:ext cx="32400" cy="190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4B392AA-477F-864E-B296-88F4C06D8F3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883178" y="5226031"/>
                  <a:ext cx="63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C2159E7-1238-EC4D-BF11-676217720AE7}"/>
                    </a:ext>
                  </a:extLst>
                </p14:cNvPr>
                <p14:cNvContentPartPr/>
                <p14:nvPr/>
              </p14:nvContentPartPr>
              <p14:xfrm>
                <a:off x="1987938" y="5401351"/>
                <a:ext cx="11160" cy="19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C2159E7-1238-EC4D-BF11-676217720AE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72818" y="5385871"/>
                  <a:ext cx="41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F86CFEC-921F-3942-AC00-40EE0054FE1E}"/>
                    </a:ext>
                  </a:extLst>
                </p14:cNvPr>
                <p14:cNvContentPartPr/>
                <p14:nvPr/>
              </p14:nvContentPartPr>
              <p14:xfrm>
                <a:off x="2101338" y="5205871"/>
                <a:ext cx="87840" cy="189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F86CFEC-921F-3942-AC00-40EE0054FE1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086218" y="5190751"/>
                  <a:ext cx="118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4FD5FD6-573F-5D43-9A61-B33C765F46B3}"/>
                    </a:ext>
                  </a:extLst>
                </p14:cNvPr>
                <p14:cNvContentPartPr/>
                <p14:nvPr/>
              </p14:nvContentPartPr>
              <p14:xfrm>
                <a:off x="2106738" y="5321431"/>
                <a:ext cx="68760" cy="271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4FD5FD6-573F-5D43-9A61-B33C765F46B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091618" y="5306311"/>
                  <a:ext cx="99360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807B645-ED14-DA45-BA02-7589D7C2F4EF}"/>
                  </a:ext>
                </a:extLst>
              </p14:cNvPr>
              <p14:cNvContentPartPr/>
              <p14:nvPr/>
            </p14:nvContentPartPr>
            <p14:xfrm>
              <a:off x="1653498" y="6015871"/>
              <a:ext cx="113400" cy="201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807B645-ED14-DA45-BA02-7589D7C2F4EF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638378" y="6000391"/>
                <a:ext cx="1436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B983BA20-553B-1843-8424-D97BF05A48CA}"/>
                  </a:ext>
                </a:extLst>
              </p14:cNvPr>
              <p14:cNvContentPartPr/>
              <p14:nvPr/>
            </p14:nvContentPartPr>
            <p14:xfrm>
              <a:off x="1935378" y="5833711"/>
              <a:ext cx="165600" cy="3344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B983BA20-553B-1843-8424-D97BF05A48CA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920258" y="5818591"/>
                <a:ext cx="196200" cy="36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279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 - exercise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63642D-624D-DD4F-A88C-DACD521B7D12}"/>
                  </a:ext>
                </a:extLst>
              </p14:cNvPr>
              <p14:cNvContentPartPr/>
              <p14:nvPr/>
            </p14:nvContentPartPr>
            <p14:xfrm>
              <a:off x="2180538" y="1426951"/>
              <a:ext cx="109800" cy="4808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63642D-624D-DD4F-A88C-DACD521B7D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5109" y="1411471"/>
                <a:ext cx="140300" cy="48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7586F2-9B4F-C44A-BA71-49EE018B98CA}"/>
                  </a:ext>
                </a:extLst>
              </p14:cNvPr>
              <p14:cNvContentPartPr/>
              <p14:nvPr/>
            </p14:nvContentPartPr>
            <p14:xfrm>
              <a:off x="2133738" y="1286191"/>
              <a:ext cx="164520" cy="238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7586F2-9B4F-C44A-BA71-49EE018B98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8258" y="1270711"/>
                <a:ext cx="1951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2495D8E-A9DF-D043-89BB-387205829B54}"/>
                  </a:ext>
                </a:extLst>
              </p14:cNvPr>
              <p14:cNvContentPartPr/>
              <p14:nvPr/>
            </p14:nvContentPartPr>
            <p14:xfrm>
              <a:off x="2225538" y="3777751"/>
              <a:ext cx="77040" cy="110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2495D8E-A9DF-D043-89BB-387205829B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0058" y="3762271"/>
                <a:ext cx="1076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EE6CEB-2614-F640-980E-32DDD5A62D03}"/>
                  </a:ext>
                </a:extLst>
              </p14:cNvPr>
              <p14:cNvContentPartPr/>
              <p14:nvPr/>
            </p14:nvContentPartPr>
            <p14:xfrm>
              <a:off x="2204298" y="3690271"/>
              <a:ext cx="7291440" cy="166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EE6CEB-2614-F640-980E-32DDD5A62D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88819" y="3674791"/>
                <a:ext cx="7322038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B9514C-ED58-0543-BF90-CF43CF0EA963}"/>
                  </a:ext>
                </a:extLst>
              </p14:cNvPr>
              <p14:cNvContentPartPr/>
              <p14:nvPr/>
            </p14:nvContentPartPr>
            <p14:xfrm>
              <a:off x="9531018" y="3698551"/>
              <a:ext cx="131040" cy="211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B9514C-ED58-0543-BF90-CF43CF0EA9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15538" y="3683097"/>
                <a:ext cx="161640" cy="241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5349658-F772-A745-80AB-B1F297F4BFB7}"/>
                  </a:ext>
                </a:extLst>
              </p14:cNvPr>
              <p14:cNvContentPartPr/>
              <p14:nvPr/>
            </p14:nvContentPartPr>
            <p14:xfrm>
              <a:off x="5666058" y="3845791"/>
              <a:ext cx="55080" cy="148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5349658-F772-A745-80AB-B1F297F4BF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50679" y="3830311"/>
                <a:ext cx="85481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B30D5A-088C-8B48-9D40-3B628E8DC4DD}"/>
                  </a:ext>
                </a:extLst>
              </p14:cNvPr>
              <p14:cNvContentPartPr/>
              <p14:nvPr/>
            </p14:nvContentPartPr>
            <p14:xfrm>
              <a:off x="5758218" y="3882511"/>
              <a:ext cx="24480" cy="134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B30D5A-088C-8B48-9D40-3B628E8DC4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42738" y="3867031"/>
                <a:ext cx="550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A0F906-A6ED-744E-87D7-7D079C4D9624}"/>
                  </a:ext>
                </a:extLst>
              </p14:cNvPr>
              <p14:cNvContentPartPr/>
              <p14:nvPr/>
            </p14:nvContentPartPr>
            <p14:xfrm>
              <a:off x="5609538" y="3823111"/>
              <a:ext cx="296640" cy="117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A0F906-A6ED-744E-87D7-7D079C4D96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94077" y="3807631"/>
                <a:ext cx="327203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E806E31-F5B7-224A-BAF7-AC63B05F4D9C}"/>
                  </a:ext>
                </a:extLst>
              </p14:cNvPr>
              <p14:cNvContentPartPr/>
              <p14:nvPr/>
            </p14:nvContentPartPr>
            <p14:xfrm>
              <a:off x="9139698" y="3808351"/>
              <a:ext cx="19800" cy="32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E806E31-F5B7-224A-BAF7-AC63B05F4D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24218" y="3792871"/>
                <a:ext cx="50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A6EA5FC-7709-FC47-A963-6EFD0D1B6ADA}"/>
                  </a:ext>
                </a:extLst>
              </p14:cNvPr>
              <p14:cNvContentPartPr/>
              <p14:nvPr/>
            </p14:nvContentPartPr>
            <p14:xfrm>
              <a:off x="8995338" y="3972151"/>
              <a:ext cx="111960" cy="115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A6EA5FC-7709-FC47-A963-6EFD0D1B6A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9858" y="3956671"/>
                <a:ext cx="142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4F7993F-EAFC-9044-8119-A6935C3D55EC}"/>
                  </a:ext>
                </a:extLst>
              </p14:cNvPr>
              <p14:cNvContentPartPr/>
              <p14:nvPr/>
            </p14:nvContentPartPr>
            <p14:xfrm>
              <a:off x="9164538" y="3942991"/>
              <a:ext cx="5508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4F7993F-EAFC-9044-8119-A6935C3D55E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48956" y="3927511"/>
                <a:ext cx="85881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3085A7A-3C5F-F441-B4B3-68F0ADA83FA1}"/>
                  </a:ext>
                </a:extLst>
              </p14:cNvPr>
              <p14:cNvContentPartPr/>
              <p14:nvPr/>
            </p14:nvContentPartPr>
            <p14:xfrm>
              <a:off x="9219978" y="4041631"/>
              <a:ext cx="7920" cy="69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3085A7A-3C5F-F441-B4B3-68F0ADA83FA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04498" y="4026151"/>
                <a:ext cx="385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1D2FA54-5A96-4D42-9775-912DA457F9CC}"/>
                  </a:ext>
                </a:extLst>
              </p14:cNvPr>
              <p14:cNvContentPartPr/>
              <p14:nvPr/>
            </p14:nvContentPartPr>
            <p14:xfrm>
              <a:off x="9158058" y="3895471"/>
              <a:ext cx="232200" cy="75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1D2FA54-5A96-4D42-9775-912DA457F9C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42554" y="3879991"/>
                <a:ext cx="262848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14BF5A0-923B-174B-B659-FBEF41BC71C3}"/>
                  </a:ext>
                </a:extLst>
              </p14:cNvPr>
              <p14:cNvContentPartPr/>
              <p14:nvPr/>
            </p14:nvContentPartPr>
            <p14:xfrm>
              <a:off x="2233098" y="2012671"/>
              <a:ext cx="7072560" cy="4065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14BF5A0-923B-174B-B659-FBEF41BC71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17618" y="1997192"/>
                <a:ext cx="7103160" cy="4096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C46F2ED-7765-8342-AC95-C7E5FCDDFE42}"/>
                  </a:ext>
                </a:extLst>
              </p14:cNvPr>
              <p14:cNvContentPartPr/>
              <p14:nvPr/>
            </p14:nvContentPartPr>
            <p14:xfrm>
              <a:off x="9240138" y="3794671"/>
              <a:ext cx="34560" cy="65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C46F2ED-7765-8342-AC95-C7E5FCDDFE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24658" y="3779191"/>
                <a:ext cx="65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5F45372-F47D-BB4B-B90C-CE99A0B59C34}"/>
                  </a:ext>
                </a:extLst>
              </p14:cNvPr>
              <p14:cNvContentPartPr/>
              <p14:nvPr/>
            </p14:nvContentPartPr>
            <p14:xfrm>
              <a:off x="9128178" y="3829951"/>
              <a:ext cx="2880" cy="3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5F45372-F47D-BB4B-B90C-CE99A0B59C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112698" y="3814471"/>
                <a:ext cx="334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5578C88-9FD6-5B4B-A84A-B23C1416D277}"/>
                  </a:ext>
                </a:extLst>
              </p14:cNvPr>
              <p14:cNvContentPartPr/>
              <p14:nvPr/>
            </p14:nvContentPartPr>
            <p14:xfrm>
              <a:off x="9246978" y="3805471"/>
              <a:ext cx="42480" cy="45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5578C88-9FD6-5B4B-A84A-B23C1416D2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31498" y="3789991"/>
                <a:ext cx="730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5EA9A5B-C80C-ED4D-AF3E-BB3BC76DA91D}"/>
                  </a:ext>
                </a:extLst>
              </p14:cNvPr>
              <p14:cNvContentPartPr/>
              <p14:nvPr/>
            </p14:nvContentPartPr>
            <p14:xfrm>
              <a:off x="2919978" y="2990071"/>
              <a:ext cx="18360" cy="107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5EA9A5B-C80C-ED4D-AF3E-BB3BC76DA91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04498" y="2974591"/>
                <a:ext cx="48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40CB50-EBF6-EA4A-87FB-517F1998ED3C}"/>
                  </a:ext>
                </a:extLst>
              </p14:cNvPr>
              <p14:cNvContentPartPr/>
              <p14:nvPr/>
            </p14:nvContentPartPr>
            <p14:xfrm>
              <a:off x="2916378" y="3195631"/>
              <a:ext cx="34200" cy="73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40CB50-EBF6-EA4A-87FB-517F1998ED3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00898" y="3180226"/>
                <a:ext cx="64800" cy="104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62D0AB7-8EE5-E24D-BEDD-5DAC0C4661FD}"/>
                  </a:ext>
                </a:extLst>
              </p14:cNvPr>
              <p14:cNvContentPartPr/>
              <p14:nvPr/>
            </p14:nvContentPartPr>
            <p14:xfrm>
              <a:off x="2938698" y="3339991"/>
              <a:ext cx="18360" cy="77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62D0AB7-8EE5-E24D-BEDD-5DAC0C4661F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23218" y="3324511"/>
                <a:ext cx="489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3CFC837-E61B-8245-A0AC-D035BF6E2B6F}"/>
                  </a:ext>
                </a:extLst>
              </p14:cNvPr>
              <p14:cNvContentPartPr/>
              <p14:nvPr/>
            </p14:nvContentPartPr>
            <p14:xfrm>
              <a:off x="2923218" y="3552391"/>
              <a:ext cx="19800" cy="67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3CFC837-E61B-8245-A0AC-D035BF6E2B6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07738" y="3536911"/>
                <a:ext cx="50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E7AD805-1DA9-9544-814A-015ADA4C5A52}"/>
                  </a:ext>
                </a:extLst>
              </p14:cNvPr>
              <p14:cNvContentPartPr/>
              <p14:nvPr/>
            </p14:nvContentPartPr>
            <p14:xfrm>
              <a:off x="2925018" y="3729871"/>
              <a:ext cx="7560" cy="37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E7AD805-1DA9-9544-814A-015ADA4C5A5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910242" y="3714391"/>
                <a:ext cx="36769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0D9412A-CDEE-4340-8B34-BFE1BD5991AA}"/>
                  </a:ext>
                </a:extLst>
              </p14:cNvPr>
              <p14:cNvContentPartPr/>
              <p14:nvPr/>
            </p14:nvContentPartPr>
            <p14:xfrm>
              <a:off x="3805938" y="2057311"/>
              <a:ext cx="13680" cy="61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0D9412A-CDEE-4340-8B34-BFE1BD5991A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90855" y="2041739"/>
                <a:ext cx="43495" cy="91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35E41DB-6A3F-9244-A018-35555E71B9F3}"/>
                  </a:ext>
                </a:extLst>
              </p14:cNvPr>
              <p14:cNvContentPartPr/>
              <p14:nvPr/>
            </p14:nvContentPartPr>
            <p14:xfrm>
              <a:off x="3767418" y="2291671"/>
              <a:ext cx="20160" cy="99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35E41DB-6A3F-9244-A018-35555E71B9F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51938" y="2276191"/>
                <a:ext cx="50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654170B-646F-7441-A845-BF8F31859ED5}"/>
                  </a:ext>
                </a:extLst>
              </p14:cNvPr>
              <p14:cNvContentPartPr/>
              <p14:nvPr/>
            </p14:nvContentPartPr>
            <p14:xfrm>
              <a:off x="3759138" y="2664991"/>
              <a:ext cx="23040" cy="74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654170B-646F-7441-A845-BF8F31859ED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43412" y="2649511"/>
                <a:ext cx="54126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1F46999-BB87-6443-9FC4-CC161E620F8D}"/>
                  </a:ext>
                </a:extLst>
              </p14:cNvPr>
              <p14:cNvContentPartPr/>
              <p14:nvPr/>
            </p14:nvContentPartPr>
            <p14:xfrm>
              <a:off x="3763098" y="2924551"/>
              <a:ext cx="22680" cy="98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1F46999-BB87-6443-9FC4-CC161E620F8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47618" y="2909071"/>
                <a:ext cx="5328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CB45C18-5387-124F-9D48-E261BF4EDAC5}"/>
              </a:ext>
            </a:extLst>
          </p:cNvPr>
          <p:cNvGrpSpPr/>
          <p:nvPr/>
        </p:nvGrpSpPr>
        <p:grpSpPr>
          <a:xfrm>
            <a:off x="3730698" y="3204631"/>
            <a:ext cx="300600" cy="1191600"/>
            <a:chOff x="3730698" y="3204631"/>
            <a:chExt cx="300600" cy="11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8B63E8-3557-0B4E-B70D-C2E67443EBCE}"/>
                    </a:ext>
                  </a:extLst>
                </p14:cNvPr>
                <p14:cNvContentPartPr/>
                <p14:nvPr/>
              </p14:nvContentPartPr>
              <p14:xfrm>
                <a:off x="3887298" y="3820591"/>
                <a:ext cx="22680" cy="52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8B63E8-3557-0B4E-B70D-C2E67443EBC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71818" y="3805003"/>
                  <a:ext cx="53280" cy="83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4E318D-7C34-A549-8D16-CE556811046E}"/>
                    </a:ext>
                  </a:extLst>
                </p14:cNvPr>
                <p14:cNvContentPartPr/>
                <p14:nvPr/>
              </p14:nvContentPartPr>
              <p14:xfrm>
                <a:off x="3778578" y="3936151"/>
                <a:ext cx="1440" cy="1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4E318D-7C34-A549-8D16-CE55681104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57938" y="3920671"/>
                  <a:ext cx="42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362271-CFC8-F74A-A525-4363942AB555}"/>
                    </a:ext>
                  </a:extLst>
                </p14:cNvPr>
                <p14:cNvContentPartPr/>
                <p14:nvPr/>
              </p14:nvContentPartPr>
              <p14:xfrm>
                <a:off x="3771378" y="3923911"/>
                <a:ext cx="35280" cy="154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362271-CFC8-F74A-A525-4363942AB5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55898" y="3908431"/>
                  <a:ext cx="65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557EB6-2229-7046-992E-AB769A74560D}"/>
                    </a:ext>
                  </a:extLst>
                </p14:cNvPr>
                <p14:cNvContentPartPr/>
                <p14:nvPr/>
              </p14:nvContentPartPr>
              <p14:xfrm>
                <a:off x="3870378" y="3961711"/>
                <a:ext cx="7920" cy="122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557EB6-2229-7046-992E-AB769A7456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55571" y="3946276"/>
                  <a:ext cx="37190" cy="153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0128C4-BC11-C746-AE40-A26E05C9D93B}"/>
                    </a:ext>
                  </a:extLst>
                </p14:cNvPr>
                <p14:cNvContentPartPr/>
                <p14:nvPr/>
              </p14:nvContentPartPr>
              <p14:xfrm>
                <a:off x="3730698" y="3900871"/>
                <a:ext cx="237600" cy="6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0128C4-BC11-C746-AE40-A26E05C9D9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15218" y="3885391"/>
                  <a:ext cx="268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363DE8-2AF2-4F49-96F1-19D32229FF3C}"/>
                    </a:ext>
                  </a:extLst>
                </p14:cNvPr>
                <p14:cNvContentPartPr/>
                <p14:nvPr/>
              </p14:nvContentPartPr>
              <p14:xfrm>
                <a:off x="3751578" y="4051351"/>
                <a:ext cx="227520" cy="168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363DE8-2AF2-4F49-96F1-19D32229FF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36098" y="4035838"/>
                  <a:ext cx="258120" cy="199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ECF3C8-EDF8-0D4E-A7A7-BD7B34075D48}"/>
                    </a:ext>
                  </a:extLst>
                </p14:cNvPr>
                <p14:cNvContentPartPr/>
                <p14:nvPr/>
              </p14:nvContentPartPr>
              <p14:xfrm>
                <a:off x="3865698" y="4216591"/>
                <a:ext cx="165600" cy="17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ECF3C8-EDF8-0D4E-A7A7-BD7B34075D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50218" y="4201111"/>
                  <a:ext cx="196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E68F7AA-379E-7F44-A2AF-C02CC5253FBB}"/>
                    </a:ext>
                  </a:extLst>
                </p14:cNvPr>
                <p14:cNvContentPartPr/>
                <p14:nvPr/>
              </p14:nvContentPartPr>
              <p14:xfrm>
                <a:off x="3808818" y="3204631"/>
                <a:ext cx="9360" cy="9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E68F7AA-379E-7F44-A2AF-C02CC5253F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93338" y="3189207"/>
                  <a:ext cx="39960" cy="129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0E831C1-B215-7248-ADBB-795C81B5E355}"/>
                    </a:ext>
                  </a:extLst>
                </p14:cNvPr>
                <p14:cNvContentPartPr/>
                <p14:nvPr/>
              </p14:nvContentPartPr>
              <p14:xfrm>
                <a:off x="3840138" y="3431791"/>
                <a:ext cx="5400" cy="124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0E831C1-B215-7248-ADBB-795C81B5E3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24658" y="3416311"/>
                  <a:ext cx="36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158CEA-7F04-9D40-A8DD-FD0387CBCCA9}"/>
                    </a:ext>
                  </a:extLst>
                </p14:cNvPr>
                <p14:cNvContentPartPr/>
                <p14:nvPr/>
              </p14:nvContentPartPr>
              <p14:xfrm>
                <a:off x="3851298" y="3625831"/>
                <a:ext cx="20880" cy="92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158CEA-7F04-9D40-A8DD-FD0387CBCC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35818" y="3610290"/>
                  <a:ext cx="51480" cy="1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F96F39-6141-1D41-BF39-6077198F3E90}"/>
                    </a:ext>
                  </a:extLst>
                </p14:cNvPr>
                <p14:cNvContentPartPr/>
                <p14:nvPr/>
              </p14:nvContentPartPr>
              <p14:xfrm>
                <a:off x="3888378" y="3816991"/>
                <a:ext cx="13320" cy="1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F96F39-6141-1D41-BF39-6077198F3E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72898" y="3801511"/>
                  <a:ext cx="439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E0438B7-35E9-B54B-94E0-8BDE5E5DF1E1}"/>
                  </a:ext>
                </a:extLst>
              </p14:cNvPr>
              <p14:cNvContentPartPr/>
              <p14:nvPr/>
            </p14:nvContentPartPr>
            <p14:xfrm>
              <a:off x="4875498" y="2750311"/>
              <a:ext cx="19800" cy="54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E0438B7-35E9-B54B-94E0-8BDE5E5DF1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60018" y="2734831"/>
                <a:ext cx="504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4AFE3A1-2A86-8543-AFF1-C23011C680F2}"/>
                  </a:ext>
                </a:extLst>
              </p14:cNvPr>
              <p14:cNvContentPartPr/>
              <p14:nvPr/>
            </p14:nvContentPartPr>
            <p14:xfrm>
              <a:off x="4887738" y="2900431"/>
              <a:ext cx="15480" cy="61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4AFE3A1-2A86-8543-AFF1-C23011C680F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72258" y="2884951"/>
                <a:ext cx="460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EC63A5-2721-6145-9E2F-79DD0218F22A}"/>
                  </a:ext>
                </a:extLst>
              </p14:cNvPr>
              <p14:cNvContentPartPr/>
              <p14:nvPr/>
            </p14:nvContentPartPr>
            <p14:xfrm>
              <a:off x="4866498" y="3099151"/>
              <a:ext cx="21240" cy="84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EC63A5-2721-6145-9E2F-79DD0218F22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51018" y="3083671"/>
                <a:ext cx="518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F7A8582-6BA6-5040-8F5F-58DA68AAEF68}"/>
                  </a:ext>
                </a:extLst>
              </p14:cNvPr>
              <p14:cNvContentPartPr/>
              <p14:nvPr/>
            </p14:nvContentPartPr>
            <p14:xfrm>
              <a:off x="4865418" y="3310111"/>
              <a:ext cx="10080" cy="86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F7A8582-6BA6-5040-8F5F-58DA68AAEF6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49938" y="3294631"/>
                <a:ext cx="40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648C252-028F-F643-8215-077EE5509526}"/>
                  </a:ext>
                </a:extLst>
              </p14:cNvPr>
              <p14:cNvContentPartPr/>
              <p14:nvPr/>
            </p14:nvContentPartPr>
            <p14:xfrm>
              <a:off x="2143458" y="2616031"/>
              <a:ext cx="39960" cy="9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648C252-028F-F643-8215-077EE550952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27978" y="2599932"/>
                <a:ext cx="70560" cy="41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287A2DD-14CB-1D4E-AAA4-5B504BE159BE}"/>
                  </a:ext>
                </a:extLst>
              </p14:cNvPr>
              <p14:cNvContentPartPr/>
              <p14:nvPr/>
            </p14:nvContentPartPr>
            <p14:xfrm>
              <a:off x="2342178" y="2603431"/>
              <a:ext cx="118800" cy="14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287A2DD-14CB-1D4E-AAA4-5B504BE159B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26651" y="2588320"/>
                <a:ext cx="149493" cy="44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8FC7FA1-93E8-8348-BD95-D0F2BE29453B}"/>
                  </a:ext>
                </a:extLst>
              </p14:cNvPr>
              <p14:cNvContentPartPr/>
              <p14:nvPr/>
            </p14:nvContentPartPr>
            <p14:xfrm>
              <a:off x="2606058" y="2656711"/>
              <a:ext cx="25200" cy="11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8FC7FA1-93E8-8348-BD95-D0F2BE29453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90578" y="2641231"/>
                <a:ext cx="558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94B09B6-C597-E541-BC33-D5C991712BFA}"/>
              </a:ext>
            </a:extLst>
          </p:cNvPr>
          <p:cNvGrpSpPr/>
          <p:nvPr/>
        </p:nvGrpSpPr>
        <p:grpSpPr>
          <a:xfrm>
            <a:off x="2760138" y="2626831"/>
            <a:ext cx="202680" cy="222480"/>
            <a:chOff x="2760138" y="2626831"/>
            <a:chExt cx="2026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19730D-0974-F243-B681-663ACB1ECA08}"/>
                    </a:ext>
                  </a:extLst>
                </p14:cNvPr>
                <p14:cNvContentPartPr/>
                <p14:nvPr/>
              </p14:nvContentPartPr>
              <p14:xfrm>
                <a:off x="2917098" y="2626831"/>
                <a:ext cx="20160" cy="61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19730D-0974-F243-B681-663ACB1ECA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01618" y="2611351"/>
                  <a:ext cx="50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46C709-7296-7E44-97AB-EA77F6E36037}"/>
                    </a:ext>
                  </a:extLst>
                </p14:cNvPr>
                <p14:cNvContentPartPr/>
                <p14:nvPr/>
              </p14:nvContentPartPr>
              <p14:xfrm>
                <a:off x="2945898" y="2787391"/>
                <a:ext cx="16920" cy="61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46C709-7296-7E44-97AB-EA77F6E360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30418" y="2771911"/>
                  <a:ext cx="47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0F69645-B890-7244-97AC-30A13145AC00}"/>
                    </a:ext>
                  </a:extLst>
                </p14:cNvPr>
                <p14:cNvContentPartPr/>
                <p14:nvPr/>
              </p14:nvContentPartPr>
              <p14:xfrm>
                <a:off x="2760138" y="2683351"/>
                <a:ext cx="16920" cy="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0F69645-B890-7244-97AC-30A13145AC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4321" y="2666839"/>
                  <a:ext cx="48185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6F6A97-8660-CC45-AA24-75E6FD570C8D}"/>
                    </a:ext>
                  </a:extLst>
                </p14:cNvPr>
                <p14:cNvContentPartPr/>
                <p14:nvPr/>
              </p14:nvContentPartPr>
              <p14:xfrm>
                <a:off x="2861298" y="2678671"/>
                <a:ext cx="15480" cy="8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6F6A97-8660-CC45-AA24-75E6FD570C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45818" y="2663191"/>
                  <a:ext cx="4608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6C6D2D3-7B52-B44B-821B-A5997933F52A}"/>
                  </a:ext>
                </a:extLst>
              </p14:cNvPr>
              <p14:cNvContentPartPr/>
              <p14:nvPr/>
            </p14:nvContentPartPr>
            <p14:xfrm>
              <a:off x="3046338" y="2612431"/>
              <a:ext cx="48960" cy="9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6C6D2D3-7B52-B44B-821B-A5997933F52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30858" y="2596332"/>
                <a:ext cx="79560" cy="41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6616B81-8BC7-914E-B839-97778266E53A}"/>
                  </a:ext>
                </a:extLst>
              </p14:cNvPr>
              <p14:cNvContentPartPr/>
              <p14:nvPr/>
            </p14:nvContentPartPr>
            <p14:xfrm>
              <a:off x="3352338" y="2574271"/>
              <a:ext cx="324000" cy="54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6616B81-8BC7-914E-B839-97778266E53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36858" y="2558791"/>
                <a:ext cx="354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FBBD893-1560-CB42-A21C-B6155A6D24DC}"/>
                  </a:ext>
                </a:extLst>
              </p14:cNvPr>
              <p14:cNvContentPartPr/>
              <p14:nvPr/>
            </p14:nvContentPartPr>
            <p14:xfrm>
              <a:off x="3957858" y="2586151"/>
              <a:ext cx="91440" cy="11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FBBD893-1560-CB42-A21C-B6155A6D24D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42378" y="2570671"/>
                <a:ext cx="1220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A464C74-8B09-EA4C-918C-1FBE36328FAE}"/>
                  </a:ext>
                </a:extLst>
              </p14:cNvPr>
              <p14:cNvContentPartPr/>
              <p14:nvPr/>
            </p14:nvContentPartPr>
            <p14:xfrm>
              <a:off x="4220658" y="2617111"/>
              <a:ext cx="46080" cy="79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A464C74-8B09-EA4C-918C-1FBE36328FA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05056" y="2601631"/>
                <a:ext cx="76921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0FA192A-597D-C44D-99A7-DA2E066CBADE}"/>
                  </a:ext>
                </a:extLst>
              </p14:cNvPr>
              <p14:cNvContentPartPr/>
              <p14:nvPr/>
            </p14:nvContentPartPr>
            <p14:xfrm>
              <a:off x="4505058" y="2604871"/>
              <a:ext cx="48240" cy="2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0FA192A-597D-C44D-99A7-DA2E066CBAD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89578" y="2589391"/>
                <a:ext cx="788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B455DECC-27C5-7D41-ACB8-B667D20D3270}"/>
              </a:ext>
            </a:extLst>
          </p:cNvPr>
          <p:cNvGrpSpPr/>
          <p:nvPr/>
        </p:nvGrpSpPr>
        <p:grpSpPr>
          <a:xfrm>
            <a:off x="4772898" y="2560231"/>
            <a:ext cx="260280" cy="62280"/>
            <a:chOff x="4772898" y="2560231"/>
            <a:chExt cx="26028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D709A83-FF34-3B47-B285-F40982EC755B}"/>
                    </a:ext>
                  </a:extLst>
                </p14:cNvPr>
                <p14:cNvContentPartPr/>
                <p14:nvPr/>
              </p14:nvContentPartPr>
              <p14:xfrm>
                <a:off x="4919058" y="2576791"/>
                <a:ext cx="10440" cy="3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D709A83-FF34-3B47-B285-F40982EC75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03578" y="2561311"/>
                  <a:ext cx="4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34ED0B3-D7F1-B044-A39A-2A8154698F9B}"/>
                    </a:ext>
                  </a:extLst>
                </p14:cNvPr>
                <p14:cNvContentPartPr/>
                <p14:nvPr/>
              </p14:nvContentPartPr>
              <p14:xfrm>
                <a:off x="4907898" y="2568511"/>
                <a:ext cx="27360" cy="54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34ED0B3-D7F1-B044-A39A-2A8154698F9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92418" y="2553031"/>
                  <a:ext cx="57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5B0270-7839-974B-8C37-64FF9CCE0009}"/>
                    </a:ext>
                  </a:extLst>
                </p14:cNvPr>
                <p14:cNvContentPartPr/>
                <p14:nvPr/>
              </p14:nvContentPartPr>
              <p14:xfrm>
                <a:off x="4772898" y="2592271"/>
                <a:ext cx="61920" cy="18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5B0270-7839-974B-8C37-64FF9CCE000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57418" y="2576791"/>
                  <a:ext cx="92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7BAC2E-6DBF-3142-9D10-B2607708882D}"/>
                    </a:ext>
                  </a:extLst>
                </p14:cNvPr>
                <p14:cNvContentPartPr/>
                <p14:nvPr/>
              </p14:nvContentPartPr>
              <p14:xfrm>
                <a:off x="5009778" y="2560231"/>
                <a:ext cx="23400" cy="3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7BAC2E-6DBF-3142-9D10-B2607708882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94056" y="2544751"/>
                  <a:ext cx="54478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DEC2B52-AA57-8A43-B886-C5D809E7B66D}"/>
              </a:ext>
            </a:extLst>
          </p:cNvPr>
          <p:cNvGrpSpPr/>
          <p:nvPr/>
        </p:nvGrpSpPr>
        <p:grpSpPr>
          <a:xfrm>
            <a:off x="2216898" y="1987831"/>
            <a:ext cx="274680" cy="40680"/>
            <a:chOff x="2216898" y="1987831"/>
            <a:chExt cx="27468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3414A3-FD12-1047-ACEA-3B8C97907F56}"/>
                    </a:ext>
                  </a:extLst>
                </p14:cNvPr>
                <p14:cNvContentPartPr/>
                <p14:nvPr/>
              </p14:nvContentPartPr>
              <p14:xfrm>
                <a:off x="2216898" y="1987831"/>
                <a:ext cx="90000" cy="16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3414A3-FD12-1047-ACEA-3B8C97907F5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01418" y="1972351"/>
                  <a:ext cx="12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47E1FA-F762-E44B-812A-08A085E340E9}"/>
                    </a:ext>
                  </a:extLst>
                </p14:cNvPr>
                <p14:cNvContentPartPr/>
                <p14:nvPr/>
              </p14:nvContentPartPr>
              <p14:xfrm>
                <a:off x="2407338" y="2010871"/>
                <a:ext cx="84240" cy="17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47E1FA-F762-E44B-812A-08A085E340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91858" y="1995391"/>
                  <a:ext cx="1148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A421C95-35C3-F149-BF89-34372A25DAE7}"/>
                  </a:ext>
                </a:extLst>
              </p14:cNvPr>
              <p14:cNvContentPartPr/>
              <p14:nvPr/>
            </p14:nvContentPartPr>
            <p14:xfrm>
              <a:off x="2675178" y="2050831"/>
              <a:ext cx="64800" cy="21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A421C95-35C3-F149-BF89-34372A25DAE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659698" y="2035351"/>
                <a:ext cx="95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4450737-2C12-8143-B149-83C2AB9D7FE9}"/>
                  </a:ext>
                </a:extLst>
              </p14:cNvPr>
              <p14:cNvContentPartPr/>
              <p14:nvPr/>
            </p14:nvContentPartPr>
            <p14:xfrm>
              <a:off x="3014658" y="2049751"/>
              <a:ext cx="96480" cy="5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4450737-2C12-8143-B149-83C2AB9D7FE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999120" y="2034271"/>
                <a:ext cx="127195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894BCD6-B567-1942-9203-EB2775759C08}"/>
              </a:ext>
            </a:extLst>
          </p:cNvPr>
          <p:cNvGrpSpPr/>
          <p:nvPr/>
        </p:nvGrpSpPr>
        <p:grpSpPr>
          <a:xfrm>
            <a:off x="3314178" y="2030311"/>
            <a:ext cx="203400" cy="43920"/>
            <a:chOff x="3314178" y="2030311"/>
            <a:chExt cx="203400" cy="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648BC9-7E6A-8241-86F2-9408C40C8B60}"/>
                    </a:ext>
                  </a:extLst>
                </p14:cNvPr>
                <p14:cNvContentPartPr/>
                <p14:nvPr/>
              </p14:nvContentPartPr>
              <p14:xfrm>
                <a:off x="3314178" y="2058391"/>
                <a:ext cx="77760" cy="15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648BC9-7E6A-8241-86F2-9408C40C8B6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98698" y="2042911"/>
                  <a:ext cx="108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8C2700B-7DA4-6647-A820-BDEF69EC864A}"/>
                    </a:ext>
                  </a:extLst>
                </p14:cNvPr>
                <p14:cNvContentPartPr/>
                <p14:nvPr/>
              </p14:nvContentPartPr>
              <p14:xfrm>
                <a:off x="3501738" y="2030311"/>
                <a:ext cx="15840" cy="18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8C2700B-7DA4-6647-A820-BDEF69EC864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86258" y="2014831"/>
                  <a:ext cx="464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39DD30-BBBE-B546-85B7-A7AB43B77C43}"/>
              </a:ext>
            </a:extLst>
          </p:cNvPr>
          <p:cNvGrpSpPr/>
          <p:nvPr/>
        </p:nvGrpSpPr>
        <p:grpSpPr>
          <a:xfrm>
            <a:off x="3718458" y="2019151"/>
            <a:ext cx="143640" cy="21240"/>
            <a:chOff x="3718458" y="2019151"/>
            <a:chExt cx="143640" cy="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F3742A-ECF2-C341-BD51-8C9F156567E3}"/>
                    </a:ext>
                  </a:extLst>
                </p14:cNvPr>
                <p14:cNvContentPartPr/>
                <p14:nvPr/>
              </p14:nvContentPartPr>
              <p14:xfrm>
                <a:off x="3718458" y="2034991"/>
                <a:ext cx="40320" cy="5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F3742A-ECF2-C341-BD51-8C9F156567E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02839" y="2020478"/>
                  <a:ext cx="71196" cy="34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6BCCE43-F07C-5641-8755-13359FEAAC80}"/>
                    </a:ext>
                  </a:extLst>
                </p14:cNvPr>
                <p14:cNvContentPartPr/>
                <p14:nvPr/>
              </p14:nvContentPartPr>
              <p14:xfrm>
                <a:off x="3859218" y="2019151"/>
                <a:ext cx="2880" cy="1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6BCCE43-F07C-5641-8755-13359FEAAC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43738" y="2003671"/>
                  <a:ext cx="3348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10F2CCC-1F9D-BE40-8568-844AF1EAEF1F}"/>
                  </a:ext>
                </a:extLst>
              </p14:cNvPr>
              <p14:cNvContentPartPr/>
              <p14:nvPr/>
            </p14:nvContentPartPr>
            <p14:xfrm>
              <a:off x="1799298" y="1821151"/>
              <a:ext cx="142560" cy="159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10F2CCC-1F9D-BE40-8568-844AF1EAEF1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783779" y="1805671"/>
                <a:ext cx="173237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D10D465-D950-B045-8F88-92B5F455F80F}"/>
              </a:ext>
            </a:extLst>
          </p:cNvPr>
          <p:cNvGrpSpPr/>
          <p:nvPr/>
        </p:nvGrpSpPr>
        <p:grpSpPr>
          <a:xfrm>
            <a:off x="1743858" y="2391031"/>
            <a:ext cx="221760" cy="277560"/>
            <a:chOff x="1743858" y="2391031"/>
            <a:chExt cx="2217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5AF5ED-647F-5142-A28A-D8A89C74B86F}"/>
                    </a:ext>
                  </a:extLst>
                </p14:cNvPr>
                <p14:cNvContentPartPr/>
                <p14:nvPr/>
              </p14:nvContentPartPr>
              <p14:xfrm>
                <a:off x="1743858" y="2391031"/>
                <a:ext cx="59040" cy="165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5AF5ED-647F-5142-A28A-D8A89C74B86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28378" y="2375517"/>
                  <a:ext cx="89640" cy="19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DA59F25-88C5-7142-B1A7-C111FA5FD928}"/>
                    </a:ext>
                  </a:extLst>
                </p14:cNvPr>
                <p14:cNvContentPartPr/>
                <p14:nvPr/>
              </p14:nvContentPartPr>
              <p14:xfrm>
                <a:off x="1872378" y="2394631"/>
                <a:ext cx="87480" cy="12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DA59F25-88C5-7142-B1A7-C111FA5FD9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56898" y="2379151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72A3CE-284F-1046-B986-B0F44DE24425}"/>
                    </a:ext>
                  </a:extLst>
                </p14:cNvPr>
                <p14:cNvContentPartPr/>
                <p14:nvPr/>
              </p14:nvContentPartPr>
              <p14:xfrm>
                <a:off x="1839978" y="2572111"/>
                <a:ext cx="7200" cy="3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72A3CE-284F-1046-B986-B0F44DE244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24498" y="2556631"/>
                  <a:ext cx="37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F8CCE98-A4B4-AD4F-B57A-0C35D0B37FA7}"/>
                    </a:ext>
                  </a:extLst>
                </p14:cNvPr>
                <p14:cNvContentPartPr/>
                <p14:nvPr/>
              </p14:nvContentPartPr>
              <p14:xfrm>
                <a:off x="1891458" y="2432791"/>
                <a:ext cx="74160" cy="235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F8CCE98-A4B4-AD4F-B57A-0C35D0B37FA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75978" y="2417311"/>
                  <a:ext cx="104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5F8330-A3C1-5E42-98AC-C135BBE08EA1}"/>
                    </a:ext>
                  </a:extLst>
                </p14:cNvPr>
                <p14:cNvContentPartPr/>
                <p14:nvPr/>
              </p14:nvContentPartPr>
              <p14:xfrm>
                <a:off x="1819458" y="2565631"/>
                <a:ext cx="43920" cy="38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5F8330-A3C1-5E42-98AC-C135BBE08EA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03978" y="2550151"/>
                  <a:ext cx="745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9B1E82F-0CB3-C944-99C9-D64C676BFCCC}"/>
              </a:ext>
            </a:extLst>
          </p:cNvPr>
          <p:cNvGrpSpPr/>
          <p:nvPr/>
        </p:nvGrpSpPr>
        <p:grpSpPr>
          <a:xfrm>
            <a:off x="2672298" y="3911671"/>
            <a:ext cx="446040" cy="521640"/>
            <a:chOff x="2672298" y="3911671"/>
            <a:chExt cx="4460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6B353A-3B13-B742-9FBD-005AE4A4BCA4}"/>
                    </a:ext>
                  </a:extLst>
                </p14:cNvPr>
                <p14:cNvContentPartPr/>
                <p14:nvPr/>
              </p14:nvContentPartPr>
              <p14:xfrm>
                <a:off x="2791098" y="3969991"/>
                <a:ext cx="30240" cy="172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6B353A-3B13-B742-9FBD-005AE4A4BCA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775800" y="3954511"/>
                  <a:ext cx="60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3338430-C3EF-0343-815C-C653FDE6AE31}"/>
                    </a:ext>
                  </a:extLst>
                </p14:cNvPr>
                <p14:cNvContentPartPr/>
                <p14:nvPr/>
              </p14:nvContentPartPr>
              <p14:xfrm>
                <a:off x="2893338" y="4034791"/>
                <a:ext cx="11520" cy="11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3338430-C3EF-0343-815C-C653FDE6AE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877858" y="4019311"/>
                  <a:ext cx="4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85B6033-82CA-CF4F-A870-5805288ABED7}"/>
                    </a:ext>
                  </a:extLst>
                </p14:cNvPr>
                <p14:cNvContentPartPr/>
                <p14:nvPr/>
              </p14:nvContentPartPr>
              <p14:xfrm>
                <a:off x="2672298" y="3911671"/>
                <a:ext cx="330120" cy="130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85B6033-82CA-CF4F-A870-5805288ABED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56801" y="3896191"/>
                  <a:ext cx="360753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3F52A8D-194E-B342-9208-7D0AF8FFC493}"/>
                    </a:ext>
                  </a:extLst>
                </p14:cNvPr>
                <p14:cNvContentPartPr/>
                <p14:nvPr/>
              </p14:nvContentPartPr>
              <p14:xfrm>
                <a:off x="2814858" y="4086631"/>
                <a:ext cx="303480" cy="219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3F52A8D-194E-B342-9208-7D0AF8FFC49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99360" y="4071151"/>
                  <a:ext cx="334116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283E5FE-3B68-2949-8579-272C0338F3EE}"/>
                    </a:ext>
                  </a:extLst>
                </p14:cNvPr>
                <p14:cNvContentPartPr/>
                <p14:nvPr/>
              </p14:nvContentPartPr>
              <p14:xfrm>
                <a:off x="2980458" y="4200391"/>
                <a:ext cx="131400" cy="163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283E5FE-3B68-2949-8579-272C0338F3E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965020" y="4184911"/>
                  <a:ext cx="161916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5F3E16F-C0B1-B140-8BBC-DBD7DC59A58F}"/>
                    </a:ext>
                  </a:extLst>
                </p14:cNvPr>
                <p14:cNvContentPartPr/>
                <p14:nvPr/>
              </p14:nvContentPartPr>
              <p14:xfrm>
                <a:off x="3039858" y="4293991"/>
                <a:ext cx="37440" cy="139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5F3E16F-C0B1-B140-8BBC-DBD7DC59A58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024378" y="4278471"/>
                  <a:ext cx="68040" cy="16999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34DF3E9-C0DF-0B44-989E-DBAADFF0B508}"/>
              </a:ext>
            </a:extLst>
          </p:cNvPr>
          <p:cNvGrpSpPr/>
          <p:nvPr/>
        </p:nvGrpSpPr>
        <p:grpSpPr>
          <a:xfrm>
            <a:off x="4704498" y="3539791"/>
            <a:ext cx="408960" cy="907560"/>
            <a:chOff x="4704498" y="3539791"/>
            <a:chExt cx="408960" cy="90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E0BCDB4-72F1-2947-A8C6-4CE2A9AD3D39}"/>
                    </a:ext>
                  </a:extLst>
                </p14:cNvPr>
                <p14:cNvContentPartPr/>
                <p14:nvPr/>
              </p14:nvContentPartPr>
              <p14:xfrm>
                <a:off x="4884858" y="3539791"/>
                <a:ext cx="15480" cy="57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E0BCDB4-72F1-2947-A8C6-4CE2A9AD3D3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69378" y="3524311"/>
                  <a:ext cx="46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545517-D7E2-E042-A459-0397621B3E0C}"/>
                    </a:ext>
                  </a:extLst>
                </p14:cNvPr>
                <p14:cNvContentPartPr/>
                <p14:nvPr/>
              </p14:nvContentPartPr>
              <p14:xfrm>
                <a:off x="4865778" y="3690631"/>
                <a:ext cx="20880" cy="58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545517-D7E2-E042-A459-0397621B3E0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50026" y="3675245"/>
                  <a:ext cx="52017" cy="89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1BFEDA-CB25-A649-9250-0F547AEFBF11}"/>
                    </a:ext>
                  </a:extLst>
                </p14:cNvPr>
                <p14:cNvContentPartPr/>
                <p14:nvPr/>
              </p14:nvContentPartPr>
              <p14:xfrm>
                <a:off x="4866498" y="3820951"/>
                <a:ext cx="11160" cy="86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1BFEDA-CB25-A649-9250-0F547AEFBF1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51018" y="3805471"/>
                  <a:ext cx="41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89418FB-9446-1147-B7B4-2C51544593B9}"/>
                    </a:ext>
                  </a:extLst>
                </p14:cNvPr>
                <p14:cNvContentPartPr/>
                <p14:nvPr/>
              </p14:nvContentPartPr>
              <p14:xfrm>
                <a:off x="4867218" y="3935431"/>
                <a:ext cx="11880" cy="11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89418FB-9446-1147-B7B4-2C51544593B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51738" y="3919951"/>
                  <a:ext cx="42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4E92EB5-7487-634A-80D7-B5E19799D2C1}"/>
                    </a:ext>
                  </a:extLst>
                </p14:cNvPr>
                <p14:cNvContentPartPr/>
                <p14:nvPr/>
              </p14:nvContentPartPr>
              <p14:xfrm>
                <a:off x="4704498" y="3951991"/>
                <a:ext cx="77040" cy="211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4E92EB5-7487-634A-80D7-B5E19799D2C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689018" y="3936511"/>
                  <a:ext cx="107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26621D-A814-4A44-A231-233B10F1109E}"/>
                    </a:ext>
                  </a:extLst>
                </p14:cNvPr>
                <p14:cNvContentPartPr/>
                <p14:nvPr/>
              </p14:nvContentPartPr>
              <p14:xfrm>
                <a:off x="4709178" y="4162951"/>
                <a:ext cx="171360" cy="12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26621D-A814-4A44-A231-233B10F1109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93698" y="4147471"/>
                  <a:ext cx="201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F34A384-9135-6D4C-8E03-EAC6077EE6C5}"/>
                    </a:ext>
                  </a:extLst>
                </p14:cNvPr>
                <p14:cNvContentPartPr/>
                <p14:nvPr/>
              </p14:nvContentPartPr>
              <p14:xfrm>
                <a:off x="4766778" y="4269151"/>
                <a:ext cx="97920" cy="119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F34A384-9135-6D4C-8E03-EAC6077EE6C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51298" y="4253624"/>
                  <a:ext cx="128520" cy="15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E36EB24-E3DA-A540-AECD-C7061F395D11}"/>
                    </a:ext>
                  </a:extLst>
                </p14:cNvPr>
                <p14:cNvContentPartPr/>
                <p14:nvPr/>
              </p14:nvContentPartPr>
              <p14:xfrm>
                <a:off x="4817898" y="4301911"/>
                <a:ext cx="46440" cy="145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E36EB24-E3DA-A540-AECD-C7061F395D1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802418" y="4286393"/>
                  <a:ext cx="77040" cy="176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0BD0414-3AA1-BF49-9160-26CA1B07EDFB}"/>
                    </a:ext>
                  </a:extLst>
                </p14:cNvPr>
                <p14:cNvContentPartPr/>
                <p14:nvPr/>
              </p14:nvContentPartPr>
              <p14:xfrm>
                <a:off x="4974138" y="4041991"/>
                <a:ext cx="35640" cy="124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0BD0414-3AA1-BF49-9160-26CA1B07EDF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58500" y="4026511"/>
                  <a:ext cx="66552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301ED05-7E09-1A47-87E9-9618D29BF891}"/>
                    </a:ext>
                  </a:extLst>
                </p14:cNvPr>
                <p14:cNvContentPartPr/>
                <p14:nvPr/>
              </p14:nvContentPartPr>
              <p14:xfrm>
                <a:off x="5033538" y="4067191"/>
                <a:ext cx="20880" cy="77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301ED05-7E09-1A47-87E9-9618D29BF89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17786" y="4051783"/>
                  <a:ext cx="52017" cy="107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502CA90-4554-1B49-8931-50FF5F0A036D}"/>
                    </a:ext>
                  </a:extLst>
                </p14:cNvPr>
                <p14:cNvContentPartPr/>
                <p14:nvPr/>
              </p14:nvContentPartPr>
              <p14:xfrm>
                <a:off x="4938498" y="3990871"/>
                <a:ext cx="174960" cy="56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502CA90-4554-1B49-8931-50FF5F0A036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922986" y="3975391"/>
                  <a:ext cx="205623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85E3FA4-4150-3E4B-80DE-2C93EC54ECC7}"/>
              </a:ext>
            </a:extLst>
          </p:cNvPr>
          <p:cNvGrpSpPr/>
          <p:nvPr/>
        </p:nvGrpSpPr>
        <p:grpSpPr>
          <a:xfrm>
            <a:off x="6512058" y="3831031"/>
            <a:ext cx="447840" cy="478440"/>
            <a:chOff x="6512058" y="3831031"/>
            <a:chExt cx="44784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658922-501F-B445-B1A3-C843CD46F654}"/>
                    </a:ext>
                  </a:extLst>
                </p14:cNvPr>
                <p14:cNvContentPartPr/>
                <p14:nvPr/>
              </p14:nvContentPartPr>
              <p14:xfrm>
                <a:off x="6712218" y="3831031"/>
                <a:ext cx="29160" cy="43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658922-501F-B445-B1A3-C843CD46F65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96738" y="3815551"/>
                  <a:ext cx="59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0FAC7F9-799B-D244-A873-2D35C38A0126}"/>
                    </a:ext>
                  </a:extLst>
                </p14:cNvPr>
                <p14:cNvContentPartPr/>
                <p14:nvPr/>
              </p14:nvContentPartPr>
              <p14:xfrm>
                <a:off x="6512058" y="3924991"/>
                <a:ext cx="57600" cy="142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0FAC7F9-799B-D244-A873-2D35C38A012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496674" y="3909550"/>
                  <a:ext cx="88010" cy="173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9DD498-2F9D-0A43-B2A1-D35667095CD9}"/>
                    </a:ext>
                  </a:extLst>
                </p14:cNvPr>
                <p14:cNvContentPartPr/>
                <p14:nvPr/>
              </p14:nvContentPartPr>
              <p14:xfrm>
                <a:off x="6517458" y="3921031"/>
                <a:ext cx="124560" cy="51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9DD498-2F9D-0A43-B2A1-D35667095CD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501978" y="3905551"/>
                  <a:ext cx="155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53508BA-67C1-824C-87C6-259499937BF7}"/>
                    </a:ext>
                  </a:extLst>
                </p14:cNvPr>
                <p14:cNvContentPartPr/>
                <p14:nvPr/>
              </p14:nvContentPartPr>
              <p14:xfrm>
                <a:off x="6522498" y="4061071"/>
                <a:ext cx="167760" cy="128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53508BA-67C1-824C-87C6-259499937BF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07018" y="4045591"/>
                  <a:ext cx="198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684DA46-6052-1C4E-94EC-1F3698BB7D07}"/>
                    </a:ext>
                  </a:extLst>
                </p14:cNvPr>
                <p14:cNvContentPartPr/>
                <p14:nvPr/>
              </p14:nvContentPartPr>
              <p14:xfrm>
                <a:off x="6544458" y="4184551"/>
                <a:ext cx="98280" cy="124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684DA46-6052-1C4E-94EC-1F3698BB7D0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528978" y="4169071"/>
                  <a:ext cx="128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587223F-1B3C-4243-80B7-86FF4BAC07DD}"/>
                    </a:ext>
                  </a:extLst>
                </p14:cNvPr>
                <p14:cNvContentPartPr/>
                <p14:nvPr/>
              </p14:nvContentPartPr>
              <p14:xfrm>
                <a:off x="6619698" y="4191751"/>
                <a:ext cx="33120" cy="113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587223F-1B3C-4243-80B7-86FF4BAC07D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604218" y="4176320"/>
                  <a:ext cx="63720" cy="14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30C0D7-BAF7-8B44-B60A-E73BA9A3FE8E}"/>
                    </a:ext>
                  </a:extLst>
                </p14:cNvPr>
                <p14:cNvContentPartPr/>
                <p14:nvPr/>
              </p14:nvContentPartPr>
              <p14:xfrm>
                <a:off x="6757938" y="3971431"/>
                <a:ext cx="50040" cy="124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30C0D7-BAF7-8B44-B60A-E73BA9A3FE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742569" y="3955906"/>
                  <a:ext cx="80421" cy="155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603C517-36C8-2E43-B525-BACF1A5E8B7A}"/>
                    </a:ext>
                  </a:extLst>
                </p14:cNvPr>
                <p14:cNvContentPartPr/>
                <p14:nvPr/>
              </p14:nvContentPartPr>
              <p14:xfrm>
                <a:off x="6808338" y="4016071"/>
                <a:ext cx="19800" cy="60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603C517-36C8-2E43-B525-BACF1A5E8B7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792858" y="4000591"/>
                  <a:ext cx="50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7B9A77C-3B45-8940-AC20-C925D648BBB5}"/>
                    </a:ext>
                  </a:extLst>
                </p14:cNvPr>
                <p14:cNvContentPartPr/>
                <p14:nvPr/>
              </p14:nvContentPartPr>
              <p14:xfrm>
                <a:off x="6775218" y="3959911"/>
                <a:ext cx="184680" cy="56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7B9A77C-3B45-8940-AC20-C925D648BBB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759708" y="3944331"/>
                  <a:ext cx="215340" cy="86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E963AF5-DC42-BF4B-B3C5-76B676D51060}"/>
                    </a:ext>
                  </a:extLst>
                </p14:cNvPr>
                <p14:cNvContentPartPr/>
                <p14:nvPr/>
              </p14:nvContentPartPr>
              <p14:xfrm>
                <a:off x="6762258" y="3922831"/>
                <a:ext cx="9000" cy="16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E963AF5-DC42-BF4B-B3C5-76B676D5106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746778" y="3907351"/>
                  <a:ext cx="39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C7E830E-F764-3440-A2CD-7BC13BE4F2CC}"/>
                    </a:ext>
                  </a:extLst>
                </p14:cNvPr>
                <p14:cNvContentPartPr/>
                <p14:nvPr/>
              </p14:nvContentPartPr>
              <p14:xfrm>
                <a:off x="6773418" y="3905911"/>
                <a:ext cx="11520" cy="55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C7E830E-F764-3440-A2CD-7BC13BE4F2C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57938" y="3890431"/>
                  <a:ext cx="42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BEA0644-6A63-5A40-83BD-7A8D346A24D3}"/>
                    </a:ext>
                  </a:extLst>
                </p14:cNvPr>
                <p14:cNvContentPartPr/>
                <p14:nvPr/>
              </p14:nvContentPartPr>
              <p14:xfrm>
                <a:off x="6772338" y="4260871"/>
                <a:ext cx="9720" cy="38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BEA0644-6A63-5A40-83BD-7A8D346A24D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56858" y="4245391"/>
                  <a:ext cx="4032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FEBFDAB-7C8C-E547-A9F1-E00C73C3A03E}"/>
                  </a:ext>
                </a:extLst>
              </p14:cNvPr>
              <p14:cNvContentPartPr/>
              <p14:nvPr/>
            </p14:nvContentPartPr>
            <p14:xfrm>
              <a:off x="6764418" y="4405951"/>
              <a:ext cx="4680" cy="43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FEBFDAB-7C8C-E547-A9F1-E00C73C3A03E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748938" y="4390471"/>
                <a:ext cx="35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24267FD-87A2-834D-B646-C024787E0D97}"/>
                  </a:ext>
                </a:extLst>
              </p14:cNvPr>
              <p14:cNvContentPartPr/>
              <p14:nvPr/>
            </p14:nvContentPartPr>
            <p14:xfrm>
              <a:off x="6766578" y="4527631"/>
              <a:ext cx="6840" cy="38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24267FD-87A2-834D-B646-C024787E0D9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751098" y="4512151"/>
                <a:ext cx="374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CBAFD26-DBAF-364C-B204-17CD07600FDF}"/>
                  </a:ext>
                </a:extLst>
              </p14:cNvPr>
              <p14:cNvContentPartPr/>
              <p14:nvPr/>
            </p14:nvContentPartPr>
            <p14:xfrm>
              <a:off x="6753258" y="4719511"/>
              <a:ext cx="13320" cy="774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CBAFD26-DBAF-364C-B204-17CD07600FDF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737778" y="4704031"/>
                <a:ext cx="439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BD09CF1-2E13-C645-92C2-A79E12B98DF8}"/>
                  </a:ext>
                </a:extLst>
              </p14:cNvPr>
              <p14:cNvContentPartPr/>
              <p14:nvPr/>
            </p14:nvContentPartPr>
            <p14:xfrm>
              <a:off x="6768018" y="4885111"/>
              <a:ext cx="16200" cy="48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BD09CF1-2E13-C645-92C2-A79E12B98DF8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752875" y="4869745"/>
                <a:ext cx="46135" cy="78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0EC13D2-17EE-2A47-8D35-5B965D97D45F}"/>
                  </a:ext>
                </a:extLst>
              </p14:cNvPr>
              <p14:cNvContentPartPr/>
              <p14:nvPr/>
            </p14:nvContentPartPr>
            <p14:xfrm>
              <a:off x="6760818" y="5038831"/>
              <a:ext cx="18720" cy="58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0EC13D2-17EE-2A47-8D35-5B965D97D45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745338" y="5023446"/>
                <a:ext cx="49320" cy="8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0132893-935A-5E4B-B7A5-75B7359D0A5E}"/>
                  </a:ext>
                </a:extLst>
              </p14:cNvPr>
              <p14:cNvContentPartPr/>
              <p14:nvPr/>
            </p14:nvContentPartPr>
            <p14:xfrm>
              <a:off x="6744258" y="5229631"/>
              <a:ext cx="18720" cy="90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0132893-935A-5E4B-B7A5-75B7359D0A5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728778" y="5214151"/>
                <a:ext cx="49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381201B-BF51-DC41-B6BE-804B2F8044D4}"/>
                  </a:ext>
                </a:extLst>
              </p14:cNvPr>
              <p14:cNvContentPartPr/>
              <p14:nvPr/>
            </p14:nvContentPartPr>
            <p14:xfrm>
              <a:off x="6730938" y="5400991"/>
              <a:ext cx="21240" cy="30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381201B-BF51-DC41-B6BE-804B2F8044D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715458" y="5385511"/>
                <a:ext cx="5184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51D2FE8-BAC1-9540-8DE3-514067556F57}"/>
              </a:ext>
            </a:extLst>
          </p:cNvPr>
          <p:cNvGrpSpPr/>
          <p:nvPr/>
        </p:nvGrpSpPr>
        <p:grpSpPr>
          <a:xfrm>
            <a:off x="7425378" y="3858031"/>
            <a:ext cx="447120" cy="615600"/>
            <a:chOff x="7425378" y="3858031"/>
            <a:chExt cx="44712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06F9A7-3AFB-2044-A9AF-0AD45F48FC5B}"/>
                    </a:ext>
                  </a:extLst>
                </p14:cNvPr>
                <p14:cNvContentPartPr/>
                <p14:nvPr/>
              </p14:nvContentPartPr>
              <p14:xfrm>
                <a:off x="7633818" y="3858031"/>
                <a:ext cx="20160" cy="91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06F9A7-3AFB-2044-A9AF-0AD45F48FC5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18338" y="3842612"/>
                  <a:ext cx="50760" cy="1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66A1B3-8877-7F43-BEA5-FAAB0271FDEC}"/>
                    </a:ext>
                  </a:extLst>
                </p14:cNvPr>
                <p14:cNvContentPartPr/>
                <p14:nvPr/>
              </p14:nvContentPartPr>
              <p14:xfrm>
                <a:off x="7457778" y="4028311"/>
                <a:ext cx="75600" cy="165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66A1B3-8877-7F43-BEA5-FAAB0271FDE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442298" y="4012831"/>
                  <a:ext cx="106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AB6529-E05B-7C44-B31D-8DC3DB29ADCA}"/>
                    </a:ext>
                  </a:extLst>
                </p14:cNvPr>
                <p14:cNvContentPartPr/>
                <p14:nvPr/>
              </p14:nvContentPartPr>
              <p14:xfrm>
                <a:off x="7425378" y="4167631"/>
                <a:ext cx="191520" cy="157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AB6529-E05B-7C44-B31D-8DC3DB29ADC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409898" y="4152115"/>
                  <a:ext cx="222120" cy="187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1FBD64-A03D-6343-BABC-34E5BEC8B804}"/>
                    </a:ext>
                  </a:extLst>
                </p14:cNvPr>
                <p14:cNvContentPartPr/>
                <p14:nvPr/>
              </p14:nvContentPartPr>
              <p14:xfrm>
                <a:off x="7492338" y="4349071"/>
                <a:ext cx="100080" cy="124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1FBD64-A03D-6343-BABC-34E5BEC8B80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476802" y="4333591"/>
                  <a:ext cx="13079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4E2966-F4CD-314A-BEDE-71C443F9653E}"/>
                    </a:ext>
                  </a:extLst>
                </p14:cNvPr>
                <p14:cNvContentPartPr/>
                <p14:nvPr/>
              </p14:nvContentPartPr>
              <p14:xfrm>
                <a:off x="7678098" y="4084111"/>
                <a:ext cx="32400" cy="151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4E2966-F4CD-314A-BEDE-71C443F965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662618" y="4068631"/>
                  <a:ext cx="63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A94C4A-644E-8746-97DC-6D3343B5D722}"/>
                    </a:ext>
                  </a:extLst>
                </p14:cNvPr>
                <p14:cNvContentPartPr/>
                <p14:nvPr/>
              </p14:nvContentPartPr>
              <p14:xfrm>
                <a:off x="7759098" y="4113991"/>
                <a:ext cx="11880" cy="105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A94C4A-644E-8746-97DC-6D3343B5D72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43618" y="4098511"/>
                  <a:ext cx="4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297491-5366-DC4A-A9BB-A92F9804275F}"/>
                    </a:ext>
                  </a:extLst>
                </p14:cNvPr>
                <p14:cNvContentPartPr/>
                <p14:nvPr/>
              </p14:nvContentPartPr>
              <p14:xfrm>
                <a:off x="7633818" y="4044871"/>
                <a:ext cx="238680" cy="30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297491-5366-DC4A-A9BB-A92F9804275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18338" y="4029391"/>
                  <a:ext cx="269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FA685A-D355-0E40-BFF7-775747BEFA9D}"/>
                    </a:ext>
                  </a:extLst>
                </p14:cNvPr>
                <p14:cNvContentPartPr/>
                <p14:nvPr/>
              </p14:nvContentPartPr>
              <p14:xfrm>
                <a:off x="7676658" y="3916351"/>
                <a:ext cx="28080" cy="7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FA685A-D355-0E40-BFF7-775747BEFA9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61178" y="3900871"/>
                  <a:ext cx="58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14EDB14-0C20-E44D-A299-9CC75E6E526F}"/>
                    </a:ext>
                  </a:extLst>
                </p14:cNvPr>
                <p14:cNvContentPartPr/>
                <p14:nvPr/>
              </p14:nvContentPartPr>
              <p14:xfrm>
                <a:off x="7646418" y="4226311"/>
                <a:ext cx="5040" cy="2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14EDB14-0C20-E44D-A299-9CC75E6E526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30938" y="4210831"/>
                  <a:ext cx="35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873B041-7FB6-4941-81D5-8BB4C18EF5CE}"/>
                    </a:ext>
                  </a:extLst>
                </p14:cNvPr>
                <p14:cNvContentPartPr/>
                <p14:nvPr/>
              </p14:nvContentPartPr>
              <p14:xfrm>
                <a:off x="7649298" y="4411711"/>
                <a:ext cx="7560" cy="1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873B041-7FB6-4941-81D5-8BB4C18EF5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33818" y="4395715"/>
                  <a:ext cx="38160" cy="427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ADEFB61-8293-714D-9F3E-B77E1090C340}"/>
                  </a:ext>
                </a:extLst>
              </p14:cNvPr>
              <p14:cNvContentPartPr/>
              <p14:nvPr/>
            </p14:nvContentPartPr>
            <p14:xfrm>
              <a:off x="7639938" y="4583071"/>
              <a:ext cx="14040" cy="34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ADEFB61-8293-714D-9F3E-B77E1090C34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624051" y="4567591"/>
                <a:ext cx="45445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BBB48A0-7263-354A-A626-C1DD7383113C}"/>
                  </a:ext>
                </a:extLst>
              </p14:cNvPr>
              <p14:cNvContentPartPr/>
              <p14:nvPr/>
            </p14:nvContentPartPr>
            <p14:xfrm>
              <a:off x="7657218" y="4826071"/>
              <a:ext cx="8280" cy="27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BBB48A0-7263-354A-A626-C1DD7383113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641738" y="4810591"/>
                <a:ext cx="388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31E5F26-2DF0-FE46-AA54-2EA9411E20AC}"/>
                  </a:ext>
                </a:extLst>
              </p14:cNvPr>
              <p14:cNvContentPartPr/>
              <p14:nvPr/>
            </p14:nvContentPartPr>
            <p14:xfrm>
              <a:off x="7652538" y="4962151"/>
              <a:ext cx="21600" cy="65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31E5F26-2DF0-FE46-AA54-2EA9411E20A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637058" y="4946585"/>
                <a:ext cx="52200" cy="9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8B2BD26-3CB5-1B4F-94A3-D556FC7C7F10}"/>
                  </a:ext>
                </a:extLst>
              </p14:cNvPr>
              <p14:cNvContentPartPr/>
              <p14:nvPr/>
            </p14:nvContentPartPr>
            <p14:xfrm>
              <a:off x="7603938" y="5107951"/>
              <a:ext cx="20880" cy="52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8B2BD26-3CB5-1B4F-94A3-D556FC7C7F1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588458" y="5092576"/>
                <a:ext cx="51480" cy="83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3C5B33D-3E47-FA46-BB51-C6B5A1BD9909}"/>
                  </a:ext>
                </a:extLst>
              </p14:cNvPr>
              <p14:cNvContentPartPr/>
              <p14:nvPr/>
            </p14:nvContentPartPr>
            <p14:xfrm>
              <a:off x="7606098" y="5318911"/>
              <a:ext cx="23040" cy="864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3C5B33D-3E47-FA46-BB51-C6B5A1BD990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590856" y="5303431"/>
                <a:ext cx="53169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F582646-BA51-9645-9FD3-83AEDABE3EC3}"/>
                  </a:ext>
                </a:extLst>
              </p14:cNvPr>
              <p14:cNvContentPartPr/>
              <p14:nvPr/>
            </p14:nvContentPartPr>
            <p14:xfrm>
              <a:off x="7599618" y="5517271"/>
              <a:ext cx="21600" cy="86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F582646-BA51-9645-9FD3-83AEDABE3EC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584138" y="5501726"/>
                <a:ext cx="52200" cy="117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2F140BC-F924-BD4E-AC19-7FEC522F18B3}"/>
                  </a:ext>
                </a:extLst>
              </p14:cNvPr>
              <p14:cNvContentPartPr/>
              <p14:nvPr/>
            </p14:nvContentPartPr>
            <p14:xfrm>
              <a:off x="7568298" y="5731831"/>
              <a:ext cx="36720" cy="113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2F140BC-F924-BD4E-AC19-7FEC522F18B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552818" y="5716351"/>
                <a:ext cx="6732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1097785-FCAD-0F42-858B-0CC5A3CB0FA7}"/>
              </a:ext>
            </a:extLst>
          </p:cNvPr>
          <p:cNvGrpSpPr/>
          <p:nvPr/>
        </p:nvGrpSpPr>
        <p:grpSpPr>
          <a:xfrm>
            <a:off x="8325018" y="3829591"/>
            <a:ext cx="446040" cy="535320"/>
            <a:chOff x="8325018" y="3829591"/>
            <a:chExt cx="44604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195FD81-87D9-4741-BD55-85F7349E12FD}"/>
                    </a:ext>
                  </a:extLst>
                </p14:cNvPr>
                <p14:cNvContentPartPr/>
                <p14:nvPr/>
              </p14:nvContentPartPr>
              <p14:xfrm>
                <a:off x="8497098" y="3829591"/>
                <a:ext cx="31320" cy="81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195FD81-87D9-4741-BD55-85F7349E12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81618" y="3814111"/>
                  <a:ext cx="61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0A242C-4CDC-7F42-B063-0B8A8CB2177F}"/>
                    </a:ext>
                  </a:extLst>
                </p14:cNvPr>
                <p14:cNvContentPartPr/>
                <p14:nvPr/>
              </p14:nvContentPartPr>
              <p14:xfrm>
                <a:off x="8361738" y="3939031"/>
                <a:ext cx="63360" cy="147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0A242C-4CDC-7F42-B063-0B8A8CB2177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46258" y="3923513"/>
                  <a:ext cx="93960" cy="177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13BF3C-D1DF-0641-A5E0-C9226E7E6C9B}"/>
                    </a:ext>
                  </a:extLst>
                </p14:cNvPr>
                <p14:cNvContentPartPr/>
                <p14:nvPr/>
              </p14:nvContentPartPr>
              <p14:xfrm>
                <a:off x="8357058" y="4000591"/>
                <a:ext cx="137160" cy="84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13BF3C-D1DF-0641-A5E0-C9226E7E6C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41578" y="3985045"/>
                  <a:ext cx="167760" cy="114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A4C678F-AD72-0B41-B7AD-C0A93BCD5B83}"/>
                    </a:ext>
                  </a:extLst>
                </p14:cNvPr>
                <p14:cNvContentPartPr/>
                <p14:nvPr/>
              </p14:nvContentPartPr>
              <p14:xfrm>
                <a:off x="8325018" y="4128391"/>
                <a:ext cx="171000" cy="130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A4C678F-AD72-0B41-B7AD-C0A93BCD5B8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09538" y="4112911"/>
                  <a:ext cx="201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A45483-F3DB-294A-8DF2-754E4D44BEE8}"/>
                    </a:ext>
                  </a:extLst>
                </p14:cNvPr>
                <p14:cNvContentPartPr/>
                <p14:nvPr/>
              </p14:nvContentPartPr>
              <p14:xfrm>
                <a:off x="8378658" y="4183111"/>
                <a:ext cx="109080" cy="144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A45483-F3DB-294A-8DF2-754E4D44BEE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63178" y="4167631"/>
                  <a:ext cx="139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D5DD124-C38A-124F-A0E9-A9AE120B35F0}"/>
                    </a:ext>
                  </a:extLst>
                </p14:cNvPr>
                <p14:cNvContentPartPr/>
                <p14:nvPr/>
              </p14:nvContentPartPr>
              <p14:xfrm>
                <a:off x="8415738" y="4243951"/>
                <a:ext cx="48600" cy="120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D5DD124-C38A-124F-A0E9-A9AE120B35F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00372" y="4228517"/>
                  <a:ext cx="78975" cy="151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0AFC1C-6450-A440-A34C-62501A92C3A6}"/>
                    </a:ext>
                  </a:extLst>
                </p14:cNvPr>
                <p14:cNvContentPartPr/>
                <p14:nvPr/>
              </p14:nvContentPartPr>
              <p14:xfrm>
                <a:off x="8578458" y="3981151"/>
                <a:ext cx="37440" cy="113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0AFC1C-6450-A440-A34C-62501A92C3A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62978" y="3965671"/>
                  <a:ext cx="68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3EB7CB6-9F13-8040-8DDE-0E84165F8164}"/>
                    </a:ext>
                  </a:extLst>
                </p14:cNvPr>
                <p14:cNvContentPartPr/>
                <p14:nvPr/>
              </p14:nvContentPartPr>
              <p14:xfrm>
                <a:off x="8621658" y="4024711"/>
                <a:ext cx="16920" cy="76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3EB7CB6-9F13-8040-8DDE-0E84165F81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06178" y="4009303"/>
                  <a:ext cx="47520" cy="107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4F48426-516C-3B49-9B14-4A601206ABA3}"/>
                    </a:ext>
                  </a:extLst>
                </p14:cNvPr>
                <p14:cNvContentPartPr/>
                <p14:nvPr/>
              </p14:nvContentPartPr>
              <p14:xfrm>
                <a:off x="8564778" y="3935071"/>
                <a:ext cx="206280" cy="52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4F48426-516C-3B49-9B14-4A601206ABA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49298" y="3919591"/>
                  <a:ext cx="236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83288AB-ADE5-094A-AA31-B7F72FA620DD}"/>
                    </a:ext>
                  </a:extLst>
                </p14:cNvPr>
                <p14:cNvContentPartPr/>
                <p14:nvPr/>
              </p14:nvContentPartPr>
              <p14:xfrm>
                <a:off x="8518338" y="3939391"/>
                <a:ext cx="16200" cy="50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83288AB-ADE5-094A-AA31-B7F72FA620D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02858" y="3923911"/>
                  <a:ext cx="46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BAA6746-A716-F74D-AAC3-CAE09660926C}"/>
                    </a:ext>
                  </a:extLst>
                </p14:cNvPr>
                <p14:cNvContentPartPr/>
                <p14:nvPr/>
              </p14:nvContentPartPr>
              <p14:xfrm>
                <a:off x="8521218" y="4109671"/>
                <a:ext cx="11880" cy="58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BAA6746-A716-F74D-AAC3-CAE0966092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05738" y="4094191"/>
                  <a:ext cx="42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6FA7349-388D-414D-9AB0-DF2AE9142EF8}"/>
                    </a:ext>
                  </a:extLst>
                </p14:cNvPr>
                <p14:cNvContentPartPr/>
                <p14:nvPr/>
              </p14:nvContentPartPr>
              <p14:xfrm>
                <a:off x="8519778" y="4288231"/>
                <a:ext cx="7560" cy="51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6FA7349-388D-414D-9AB0-DF2AE9142E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03524" y="4272642"/>
                  <a:ext cx="39690" cy="8229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88B5AE2-2D41-754F-B15B-EEA3AB589C8C}"/>
                  </a:ext>
                </a:extLst>
              </p14:cNvPr>
              <p14:cNvContentPartPr/>
              <p14:nvPr/>
            </p14:nvContentPartPr>
            <p14:xfrm>
              <a:off x="8530578" y="4462471"/>
              <a:ext cx="16560" cy="61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88B5AE2-2D41-754F-B15B-EEA3AB589C8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515098" y="4446991"/>
                <a:ext cx="47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97BC628-3420-A241-BA96-4212182B60F6}"/>
                  </a:ext>
                </a:extLst>
              </p14:cNvPr>
              <p14:cNvContentPartPr/>
              <p14:nvPr/>
            </p14:nvContentPartPr>
            <p14:xfrm>
              <a:off x="8507538" y="4711951"/>
              <a:ext cx="23760" cy="1332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97BC628-3420-A241-BA96-4212182B60F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491820" y="4696471"/>
                <a:ext cx="54831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7B7EB65-3D9A-F94B-A94D-569C4DE68643}"/>
              </a:ext>
            </a:extLst>
          </p:cNvPr>
          <p:cNvGrpSpPr/>
          <p:nvPr/>
        </p:nvGrpSpPr>
        <p:grpSpPr>
          <a:xfrm>
            <a:off x="8508978" y="4953871"/>
            <a:ext cx="38160" cy="343800"/>
            <a:chOff x="8508978" y="4953871"/>
            <a:chExt cx="381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FBFAC6A-C63D-C34E-AE8D-72B53574E79E}"/>
                    </a:ext>
                  </a:extLst>
                </p14:cNvPr>
                <p14:cNvContentPartPr/>
                <p14:nvPr/>
              </p14:nvContentPartPr>
              <p14:xfrm>
                <a:off x="8508978" y="4953871"/>
                <a:ext cx="19800" cy="153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FBFAC6A-C63D-C34E-AE8D-72B53574E79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93498" y="4938391"/>
                  <a:ext cx="50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8CA721E-B6E4-1F4D-84A7-B0A1D42218EB}"/>
                    </a:ext>
                  </a:extLst>
                </p14:cNvPr>
                <p14:cNvContentPartPr/>
                <p14:nvPr/>
              </p14:nvContentPartPr>
              <p14:xfrm>
                <a:off x="8521218" y="5136751"/>
                <a:ext cx="25920" cy="160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8CA721E-B6E4-1F4D-84A7-B0A1D42218E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05738" y="5121271"/>
                  <a:ext cx="565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B6DF0C1-C045-6741-B313-99B1CFAA2FA2}"/>
              </a:ext>
            </a:extLst>
          </p:cNvPr>
          <p:cNvGrpSpPr/>
          <p:nvPr/>
        </p:nvGrpSpPr>
        <p:grpSpPr>
          <a:xfrm>
            <a:off x="2323818" y="5412151"/>
            <a:ext cx="196920" cy="36360"/>
            <a:chOff x="2323818" y="5412151"/>
            <a:chExt cx="196920" cy="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8A60D25-066C-6145-B8E2-D60E1140A7F7}"/>
                    </a:ext>
                  </a:extLst>
                </p14:cNvPr>
                <p14:cNvContentPartPr/>
                <p14:nvPr/>
              </p14:nvContentPartPr>
              <p14:xfrm>
                <a:off x="2323818" y="5441671"/>
                <a:ext cx="2520" cy="6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8A60D25-066C-6145-B8E2-D60E1140A7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08338" y="5426965"/>
                  <a:ext cx="33120" cy="35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E9DDB9-1DE2-3B4E-9073-F807E4CB1856}"/>
                    </a:ext>
                  </a:extLst>
                </p14:cNvPr>
                <p14:cNvContentPartPr/>
                <p14:nvPr/>
              </p14:nvContentPartPr>
              <p14:xfrm>
                <a:off x="2411658" y="5412151"/>
                <a:ext cx="109080" cy="25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E9DDB9-1DE2-3B4E-9073-F807E4CB185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396178" y="5396671"/>
                  <a:ext cx="13968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9D2C79F-47FE-0342-830F-811318D0E04B}"/>
                  </a:ext>
                </a:extLst>
              </p14:cNvPr>
              <p14:cNvContentPartPr/>
              <p14:nvPr/>
            </p14:nvContentPartPr>
            <p14:xfrm>
              <a:off x="2830338" y="5411791"/>
              <a:ext cx="137520" cy="126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9D2C79F-47FE-0342-830F-811318D0E04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2814858" y="5396311"/>
                <a:ext cx="1681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0C23D08-7085-834A-AA21-DE48E714BC66}"/>
                  </a:ext>
                </a:extLst>
              </p14:cNvPr>
              <p14:cNvContentPartPr/>
              <p14:nvPr/>
            </p14:nvContentPartPr>
            <p14:xfrm>
              <a:off x="3135258" y="5405311"/>
              <a:ext cx="204120" cy="20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0C23D08-7085-834A-AA21-DE48E714BC6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119751" y="5389831"/>
                <a:ext cx="234774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7396794-F5F9-E946-B3E6-B1EF099FCF78}"/>
                  </a:ext>
                </a:extLst>
              </p14:cNvPr>
              <p14:cNvContentPartPr/>
              <p14:nvPr/>
            </p14:nvContentPartPr>
            <p14:xfrm>
              <a:off x="3677778" y="5419711"/>
              <a:ext cx="148320" cy="10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7396794-F5F9-E946-B3E6-B1EF099FCF7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662298" y="5404231"/>
                <a:ext cx="178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85D0AB9-BDD7-204F-8E86-B06BA9AC5BF2}"/>
                  </a:ext>
                </a:extLst>
              </p14:cNvPr>
              <p14:cNvContentPartPr/>
              <p14:nvPr/>
            </p14:nvContentPartPr>
            <p14:xfrm>
              <a:off x="4181418" y="5424751"/>
              <a:ext cx="200880" cy="64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85D0AB9-BDD7-204F-8E86-B06BA9AC5BF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165966" y="5410086"/>
                <a:ext cx="231425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440B8D4-084F-2A45-B970-AB2C8A6F9FD8}"/>
                  </a:ext>
                </a:extLst>
              </p14:cNvPr>
              <p14:cNvContentPartPr/>
              <p14:nvPr/>
            </p14:nvContentPartPr>
            <p14:xfrm>
              <a:off x="4802418" y="5417191"/>
              <a:ext cx="115560" cy="11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440B8D4-084F-2A45-B970-AB2C8A6F9FD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786986" y="5401212"/>
                <a:ext cx="146065" cy="43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A9029AE-5054-6249-97CD-70E98410BD45}"/>
                  </a:ext>
                </a:extLst>
              </p14:cNvPr>
              <p14:cNvContentPartPr/>
              <p14:nvPr/>
            </p14:nvContentPartPr>
            <p14:xfrm>
              <a:off x="5237298" y="5466511"/>
              <a:ext cx="154440" cy="8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A9029AE-5054-6249-97CD-70E98410BD4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221818" y="5451650"/>
                <a:ext cx="185040" cy="38016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E680EB7-1043-044B-A5B7-D35249742AD9}"/>
              </a:ext>
            </a:extLst>
          </p:cNvPr>
          <p:cNvGrpSpPr/>
          <p:nvPr/>
        </p:nvGrpSpPr>
        <p:grpSpPr>
          <a:xfrm>
            <a:off x="5768298" y="5488111"/>
            <a:ext cx="565200" cy="21600"/>
            <a:chOff x="5768298" y="5488111"/>
            <a:chExt cx="56520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345EBD9-4C9E-C344-8A1F-35E617222444}"/>
                    </a:ext>
                  </a:extLst>
                </p14:cNvPr>
                <p14:cNvContentPartPr/>
                <p14:nvPr/>
              </p14:nvContentPartPr>
              <p14:xfrm>
                <a:off x="5768298" y="5499991"/>
                <a:ext cx="196200" cy="4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45EBD9-4C9E-C344-8A1F-35E61722244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752818" y="5484511"/>
                  <a:ext cx="226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D7893F-BD1B-0049-95AC-AFE58BFE346E}"/>
                    </a:ext>
                  </a:extLst>
                </p14:cNvPr>
                <p14:cNvContentPartPr/>
                <p14:nvPr/>
              </p14:nvContentPartPr>
              <p14:xfrm>
                <a:off x="6124698" y="5488111"/>
                <a:ext cx="208800" cy="21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D7893F-BD1B-0049-95AC-AFE58BFE346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109218" y="5472885"/>
                  <a:ext cx="239400" cy="51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56A6740-E27D-6F4B-A06E-FC12DBD6B21A}"/>
              </a:ext>
            </a:extLst>
          </p:cNvPr>
          <p:cNvGrpSpPr/>
          <p:nvPr/>
        </p:nvGrpSpPr>
        <p:grpSpPr>
          <a:xfrm>
            <a:off x="6550218" y="5456071"/>
            <a:ext cx="271440" cy="32760"/>
            <a:chOff x="6550218" y="5456071"/>
            <a:chExt cx="271440" cy="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DDC94DC-93EE-364E-934F-31AC100C052D}"/>
                    </a:ext>
                  </a:extLst>
                </p14:cNvPr>
                <p14:cNvContentPartPr/>
                <p14:nvPr/>
              </p14:nvContentPartPr>
              <p14:xfrm>
                <a:off x="6550218" y="5481991"/>
                <a:ext cx="34560" cy="6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DDC94DC-93EE-364E-934F-31AC100C052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534738" y="5467285"/>
                  <a:ext cx="65160" cy="35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6383D8-ABF1-8043-8F93-C58719E28AD9}"/>
                    </a:ext>
                  </a:extLst>
                </p14:cNvPr>
                <p14:cNvContentPartPr/>
                <p14:nvPr/>
              </p14:nvContentPartPr>
              <p14:xfrm>
                <a:off x="6667938" y="5456071"/>
                <a:ext cx="10440" cy="5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6383D8-ABF1-8043-8F93-C58719E28A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52458" y="5440591"/>
                  <a:ext cx="4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8DF17A6-C012-524A-AD71-4DCAE084EEFE}"/>
                    </a:ext>
                  </a:extLst>
                </p14:cNvPr>
                <p14:cNvContentPartPr/>
                <p14:nvPr/>
              </p14:nvContentPartPr>
              <p14:xfrm>
                <a:off x="6785298" y="5456791"/>
                <a:ext cx="36360" cy="1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8DF17A6-C012-524A-AD71-4DCAE084EEF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69663" y="5445181"/>
                  <a:ext cx="67266" cy="2403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4BB2A58-064C-B349-A97D-672874CC281B}"/>
                  </a:ext>
                </a:extLst>
              </p14:cNvPr>
              <p14:cNvContentPartPr/>
              <p14:nvPr/>
            </p14:nvContentPartPr>
            <p14:xfrm>
              <a:off x="7248978" y="5457871"/>
              <a:ext cx="65160" cy="3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4BB2A58-064C-B349-A97D-672874CC281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233498" y="5442391"/>
                <a:ext cx="957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F4B9103-53C4-CC46-A3A0-55FB202E565E}"/>
              </a:ext>
            </a:extLst>
          </p:cNvPr>
          <p:cNvGrpSpPr/>
          <p:nvPr/>
        </p:nvGrpSpPr>
        <p:grpSpPr>
          <a:xfrm>
            <a:off x="7599258" y="5476231"/>
            <a:ext cx="360720" cy="41040"/>
            <a:chOff x="7599258" y="5476231"/>
            <a:chExt cx="360720" cy="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C0C5B74-E160-C54B-A557-CF9858772DED}"/>
                    </a:ext>
                  </a:extLst>
                </p14:cNvPr>
                <p14:cNvContentPartPr/>
                <p14:nvPr/>
              </p14:nvContentPartPr>
              <p14:xfrm>
                <a:off x="7599258" y="5476231"/>
                <a:ext cx="84240" cy="20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C0C5B74-E160-C54B-A557-CF9858772DE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83712" y="5460751"/>
                  <a:ext cx="114971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91C1E16-05A8-BB4D-B3AA-20A4D583A555}"/>
                    </a:ext>
                  </a:extLst>
                </p14:cNvPr>
                <p14:cNvContentPartPr/>
                <p14:nvPr/>
              </p14:nvContentPartPr>
              <p14:xfrm>
                <a:off x="7774578" y="5497831"/>
                <a:ext cx="89640" cy="2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91C1E16-05A8-BB4D-B3AA-20A4D583A5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59098" y="5482351"/>
                  <a:ext cx="120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663F28A-60E1-CD47-97E4-6F045B164524}"/>
                    </a:ext>
                  </a:extLst>
                </p14:cNvPr>
                <p14:cNvContentPartPr/>
                <p14:nvPr/>
              </p14:nvContentPartPr>
              <p14:xfrm>
                <a:off x="7935498" y="5506831"/>
                <a:ext cx="24480" cy="10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663F28A-60E1-CD47-97E4-6F045B16452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20018" y="5491351"/>
                  <a:ext cx="550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8664FD2-799D-EC4B-BDB9-316F4D47D8D5}"/>
              </a:ext>
            </a:extLst>
          </p:cNvPr>
          <p:cNvGrpSpPr/>
          <p:nvPr/>
        </p:nvGrpSpPr>
        <p:grpSpPr>
          <a:xfrm>
            <a:off x="8087418" y="5413951"/>
            <a:ext cx="641160" cy="197280"/>
            <a:chOff x="8087418" y="5413951"/>
            <a:chExt cx="64116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2AF6CD-A7C2-BF49-A163-84A26A825742}"/>
                    </a:ext>
                  </a:extLst>
                </p14:cNvPr>
                <p14:cNvContentPartPr/>
                <p14:nvPr/>
              </p14:nvContentPartPr>
              <p14:xfrm>
                <a:off x="8559018" y="5413951"/>
                <a:ext cx="4680" cy="6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2AF6CD-A7C2-BF49-A163-84A26A82574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542248" y="5398471"/>
                  <a:ext cx="3783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3070EA-542D-974F-9175-4625ACB7C414}"/>
                    </a:ext>
                  </a:extLst>
                </p14:cNvPr>
                <p14:cNvContentPartPr/>
                <p14:nvPr/>
              </p14:nvContentPartPr>
              <p14:xfrm>
                <a:off x="8580258" y="5546071"/>
                <a:ext cx="8280" cy="28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3070EA-542D-974F-9175-4625ACB7C41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64074" y="5530393"/>
                  <a:ext cx="40271" cy="59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F1E38EA-843E-C44D-ABB2-FBC1332C227E}"/>
                    </a:ext>
                  </a:extLst>
                </p14:cNvPr>
                <p14:cNvContentPartPr/>
                <p14:nvPr/>
              </p14:nvContentPartPr>
              <p14:xfrm>
                <a:off x="8592138" y="5610871"/>
                <a:ext cx="36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F1E38EA-843E-C44D-ABB2-FBC1332C227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76658" y="559539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33F030A-82F1-2B4C-A496-91DDBD2AA67B}"/>
                    </a:ext>
                  </a:extLst>
                </p14:cNvPr>
                <p14:cNvContentPartPr/>
                <p14:nvPr/>
              </p14:nvContentPartPr>
              <p14:xfrm>
                <a:off x="8087418" y="5524831"/>
                <a:ext cx="93600" cy="3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33F030A-82F1-2B4C-A496-91DDBD2AA67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071938" y="5507631"/>
                  <a:ext cx="124200" cy="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7347267-F9CC-7F41-9978-53ECC73F9598}"/>
                    </a:ext>
                  </a:extLst>
                </p14:cNvPr>
                <p14:cNvContentPartPr/>
                <p14:nvPr/>
              </p14:nvContentPartPr>
              <p14:xfrm>
                <a:off x="8260578" y="5520151"/>
                <a:ext cx="70200" cy="8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7347267-F9CC-7F41-9978-53ECC73F959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245098" y="5504671"/>
                  <a:ext cx="100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9D884B4-EBE4-A243-AADC-9B73E9E7DE6B}"/>
                    </a:ext>
                  </a:extLst>
                </p14:cNvPr>
                <p14:cNvContentPartPr/>
                <p14:nvPr/>
              </p14:nvContentPartPr>
              <p14:xfrm>
                <a:off x="8429058" y="5516551"/>
                <a:ext cx="76320" cy="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9D884B4-EBE4-A243-AADC-9B73E9E7DE6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413505" y="5501071"/>
                  <a:ext cx="107065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2C8E42A-2C0F-7741-94F3-D75BC2BAAD5B}"/>
                    </a:ext>
                  </a:extLst>
                </p14:cNvPr>
                <p14:cNvContentPartPr/>
                <p14:nvPr/>
              </p14:nvContentPartPr>
              <p14:xfrm>
                <a:off x="8565858" y="5520511"/>
                <a:ext cx="162720" cy="9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2C8E42A-2C0F-7741-94F3-D75BC2BAAD5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550412" y="5505031"/>
                  <a:ext cx="193252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D94B5BC-248D-1F41-95CF-D78D1C695493}"/>
              </a:ext>
            </a:extLst>
          </p:cNvPr>
          <p:cNvGrpSpPr/>
          <p:nvPr/>
        </p:nvGrpSpPr>
        <p:grpSpPr>
          <a:xfrm>
            <a:off x="2266578" y="6029911"/>
            <a:ext cx="73080" cy="54000"/>
            <a:chOff x="2266578" y="6029911"/>
            <a:chExt cx="73080" cy="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603C02F-33BF-0849-873A-0BE0F9FADC26}"/>
                    </a:ext>
                  </a:extLst>
                </p14:cNvPr>
                <p14:cNvContentPartPr/>
                <p14:nvPr/>
              </p14:nvContentPartPr>
              <p14:xfrm>
                <a:off x="2277018" y="6071671"/>
                <a:ext cx="18720" cy="12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603C02F-33BF-0849-873A-0BE0F9FADC2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261538" y="6056633"/>
                  <a:ext cx="49320" cy="41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2AD0338-2F38-954D-8EA2-B2E58D9BB36F}"/>
                    </a:ext>
                  </a:extLst>
                </p14:cNvPr>
                <p14:cNvContentPartPr/>
                <p14:nvPr/>
              </p14:nvContentPartPr>
              <p14:xfrm>
                <a:off x="2266578" y="6029911"/>
                <a:ext cx="73080" cy="19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2AD0338-2F38-954D-8EA2-B2E58D9BB36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251098" y="6014431"/>
                  <a:ext cx="10368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C957163-1326-FE4A-91B2-D1A34A43C742}"/>
                  </a:ext>
                </a:extLst>
              </p14:cNvPr>
              <p14:cNvContentPartPr/>
              <p14:nvPr/>
            </p14:nvContentPartPr>
            <p14:xfrm>
              <a:off x="2594898" y="5991031"/>
              <a:ext cx="106560" cy="100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C957163-1326-FE4A-91B2-D1A34A43C74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579418" y="5974978"/>
                <a:ext cx="137160" cy="41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A086DDD-03C1-8B47-8270-B20F2D34619B}"/>
                  </a:ext>
                </a:extLst>
              </p14:cNvPr>
              <p14:cNvContentPartPr/>
              <p14:nvPr/>
            </p14:nvContentPartPr>
            <p14:xfrm>
              <a:off x="3048498" y="5983831"/>
              <a:ext cx="103680" cy="111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A086DDD-03C1-8B47-8270-B20F2D34619B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033018" y="5968351"/>
                <a:ext cx="134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0803058-8229-B34E-B9EF-7BEDA87BE927}"/>
                  </a:ext>
                </a:extLst>
              </p14:cNvPr>
              <p14:cNvContentPartPr/>
              <p14:nvPr/>
            </p14:nvContentPartPr>
            <p14:xfrm>
              <a:off x="3446658" y="5975191"/>
              <a:ext cx="194400" cy="122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0803058-8229-B34E-B9EF-7BEDA87BE927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431178" y="5959711"/>
                <a:ext cx="2250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652759C-7C18-3C4A-B1DB-ECFC010EB4EC}"/>
                  </a:ext>
                </a:extLst>
              </p14:cNvPr>
              <p14:cNvContentPartPr/>
              <p14:nvPr/>
            </p14:nvContentPartPr>
            <p14:xfrm>
              <a:off x="3841938" y="5975191"/>
              <a:ext cx="151560" cy="79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652759C-7C18-3C4A-B1DB-ECFC010EB4E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826458" y="5959711"/>
                <a:ext cx="182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6786553-E3CB-E741-8154-D42A3A949264}"/>
                  </a:ext>
                </a:extLst>
              </p14:cNvPr>
              <p14:cNvContentPartPr/>
              <p14:nvPr/>
            </p14:nvContentPartPr>
            <p14:xfrm>
              <a:off x="4316058" y="5962591"/>
              <a:ext cx="271800" cy="18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6786553-E3CB-E741-8154-D42A3A949264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4300578" y="5946807"/>
                <a:ext cx="302400" cy="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3064365-1453-7147-997B-55D35DBFC957}"/>
                  </a:ext>
                </a:extLst>
              </p14:cNvPr>
              <p14:cNvContentPartPr/>
              <p14:nvPr/>
            </p14:nvContentPartPr>
            <p14:xfrm>
              <a:off x="4845978" y="5957911"/>
              <a:ext cx="147240" cy="241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3064365-1453-7147-997B-55D35DBFC957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4830460" y="5942431"/>
                <a:ext cx="177915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9EC55FD-4EF9-9F4A-B816-FFAB8A035A54}"/>
                  </a:ext>
                </a:extLst>
              </p14:cNvPr>
              <p14:cNvContentPartPr/>
              <p14:nvPr/>
            </p14:nvContentPartPr>
            <p14:xfrm>
              <a:off x="5325858" y="5996791"/>
              <a:ext cx="183600" cy="306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9EC55FD-4EF9-9F4A-B816-FFAB8A035A54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310348" y="5981311"/>
                <a:ext cx="2142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26782DA-5625-9446-8243-3F1401B36068}"/>
                  </a:ext>
                </a:extLst>
              </p14:cNvPr>
              <p14:cNvContentPartPr/>
              <p14:nvPr/>
            </p14:nvContentPartPr>
            <p14:xfrm>
              <a:off x="5905458" y="6024511"/>
              <a:ext cx="185040" cy="14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26782DA-5625-9446-8243-3F1401B3606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5889978" y="6009031"/>
                <a:ext cx="2156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1B4ABE8-52D2-BA41-95D7-F3B83C6F7EDB}"/>
                  </a:ext>
                </a:extLst>
              </p14:cNvPr>
              <p14:cNvContentPartPr/>
              <p14:nvPr/>
            </p14:nvContentPartPr>
            <p14:xfrm>
              <a:off x="6576498" y="6014791"/>
              <a:ext cx="451800" cy="302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1B4ABE8-52D2-BA41-95D7-F3B83C6F7EDB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6561018" y="5999124"/>
                <a:ext cx="482400" cy="61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42D2315-C685-954A-BB76-58E68B94E4C2}"/>
                  </a:ext>
                </a:extLst>
              </p14:cNvPr>
              <p14:cNvContentPartPr/>
              <p14:nvPr/>
            </p14:nvContentPartPr>
            <p14:xfrm>
              <a:off x="7194978" y="6038551"/>
              <a:ext cx="113760" cy="13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42D2315-C685-954A-BB76-58E68B94E4C2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7179498" y="6023071"/>
                <a:ext cx="1443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0EC632B-144E-3B41-8F56-1126B987997B}"/>
              </a:ext>
            </a:extLst>
          </p:cNvPr>
          <p:cNvGrpSpPr/>
          <p:nvPr/>
        </p:nvGrpSpPr>
        <p:grpSpPr>
          <a:xfrm>
            <a:off x="7463538" y="5970151"/>
            <a:ext cx="580680" cy="105480"/>
            <a:chOff x="7463538" y="5970151"/>
            <a:chExt cx="58068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6B9B21-71D3-A543-A54A-62997D73A502}"/>
                    </a:ext>
                  </a:extLst>
                </p14:cNvPr>
                <p14:cNvContentPartPr/>
                <p14:nvPr/>
              </p14:nvContentPartPr>
              <p14:xfrm>
                <a:off x="7574778" y="5970151"/>
                <a:ext cx="7200" cy="23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6B9B21-71D3-A543-A54A-62997D73A50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59298" y="5954671"/>
                  <a:ext cx="37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AD25BC6-F269-FC43-BA1D-AF7A8E39FF87}"/>
                    </a:ext>
                  </a:extLst>
                </p14:cNvPr>
                <p14:cNvContentPartPr/>
                <p14:nvPr/>
              </p14:nvContentPartPr>
              <p14:xfrm>
                <a:off x="7586298" y="6005791"/>
                <a:ext cx="7560" cy="22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AD25BC6-F269-FC43-BA1D-AF7A8E39FF8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70044" y="5990311"/>
                  <a:ext cx="3969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E25C510-5F75-C94B-AFDF-7DF406FC5621}"/>
                    </a:ext>
                  </a:extLst>
                </p14:cNvPr>
                <p14:cNvContentPartPr/>
                <p14:nvPr/>
              </p14:nvContentPartPr>
              <p14:xfrm>
                <a:off x="7601778" y="6038551"/>
                <a:ext cx="3600" cy="9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E25C510-5F75-C94B-AFDF-7DF406FC56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87705" y="6023071"/>
                  <a:ext cx="31418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1814BA7-71E7-1A43-B15E-72667EE9FA43}"/>
                    </a:ext>
                  </a:extLst>
                </p14:cNvPr>
                <p14:cNvContentPartPr/>
                <p14:nvPr/>
              </p14:nvContentPartPr>
              <p14:xfrm>
                <a:off x="7533738" y="5995711"/>
                <a:ext cx="15480" cy="14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1814BA7-71E7-1A43-B15E-72667EE9FA4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17889" y="5980231"/>
                  <a:ext cx="46809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C76FF23-FC3E-9E44-A160-D197178B8286}"/>
                    </a:ext>
                  </a:extLst>
                </p14:cNvPr>
                <p14:cNvContentPartPr/>
                <p14:nvPr/>
              </p14:nvContentPartPr>
              <p14:xfrm>
                <a:off x="7522218" y="6006151"/>
                <a:ext cx="360" cy="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C76FF23-FC3E-9E44-A160-D197178B82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6738" y="599067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C68169B-F62D-2242-A83A-83BE076C27F6}"/>
                    </a:ext>
                  </a:extLst>
                </p14:cNvPr>
                <p14:cNvContentPartPr/>
                <p14:nvPr/>
              </p14:nvContentPartPr>
              <p14:xfrm>
                <a:off x="7508178" y="5997511"/>
                <a:ext cx="151560" cy="26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C68169B-F62D-2242-A83A-83BE076C27F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492698" y="5982031"/>
                  <a:ext cx="182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147296A-01EC-4D4B-8928-1FA3CA149DDD}"/>
                    </a:ext>
                  </a:extLst>
                </p14:cNvPr>
                <p14:cNvContentPartPr/>
                <p14:nvPr/>
              </p14:nvContentPartPr>
              <p14:xfrm>
                <a:off x="7655418" y="6034951"/>
                <a:ext cx="153360" cy="40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147296A-01EC-4D4B-8928-1FA3CA149DD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639938" y="6019607"/>
                  <a:ext cx="183960" cy="71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2E0DA0A-2992-A04F-9E23-70523DD0E94E}"/>
                    </a:ext>
                  </a:extLst>
                </p14:cNvPr>
                <p14:cNvContentPartPr/>
                <p14:nvPr/>
              </p14:nvContentPartPr>
              <p14:xfrm>
                <a:off x="7571538" y="5988871"/>
                <a:ext cx="472680" cy="77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2E0DA0A-2992-A04F-9E23-70523DD0E9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556046" y="5973391"/>
                  <a:ext cx="503303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332E208-A9D2-5941-97F7-3B6C16F4A482}"/>
                    </a:ext>
                  </a:extLst>
                </p14:cNvPr>
                <p14:cNvContentPartPr/>
                <p14:nvPr/>
              </p14:nvContentPartPr>
              <p14:xfrm>
                <a:off x="7463538" y="6031711"/>
                <a:ext cx="109440" cy="11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332E208-A9D2-5941-97F7-3B6C16F4A48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448007" y="6016231"/>
                  <a:ext cx="140141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55CC155-B02F-1F45-AB2A-D9D55546E137}"/>
                    </a:ext>
                  </a:extLst>
                </p14:cNvPr>
                <p14:cNvContentPartPr/>
                <p14:nvPr/>
              </p14:nvContentPartPr>
              <p14:xfrm>
                <a:off x="7580538" y="6038551"/>
                <a:ext cx="36360" cy="2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55CC155-B02F-1F45-AB2A-D9D55546E13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565058" y="6023071"/>
                  <a:ext cx="66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0F43250-2753-814D-9BD6-F09C58D9C205}"/>
                    </a:ext>
                  </a:extLst>
                </p14:cNvPr>
                <p14:cNvContentPartPr/>
                <p14:nvPr/>
              </p14:nvContentPartPr>
              <p14:xfrm>
                <a:off x="7683498" y="6030271"/>
                <a:ext cx="46080" cy="1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0F43250-2753-814D-9BD6-F09C58D9C20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668018" y="6009631"/>
                  <a:ext cx="76680" cy="4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6FC987E-863A-484E-9F8B-D7B01676AF42}"/>
              </a:ext>
            </a:extLst>
          </p:cNvPr>
          <p:cNvGrpSpPr/>
          <p:nvPr/>
        </p:nvGrpSpPr>
        <p:grpSpPr>
          <a:xfrm>
            <a:off x="1674738" y="5205871"/>
            <a:ext cx="514440" cy="387360"/>
            <a:chOff x="1674738" y="5205871"/>
            <a:chExt cx="5144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7A4DDF3-41F0-694A-9B34-2126FA1D53B6}"/>
                    </a:ext>
                  </a:extLst>
                </p14:cNvPr>
                <p14:cNvContentPartPr/>
                <p14:nvPr/>
              </p14:nvContentPartPr>
              <p14:xfrm>
                <a:off x="1721898" y="5433751"/>
                <a:ext cx="11160" cy="15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7A4DDF3-41F0-694A-9B34-2126FA1D53B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706418" y="5418271"/>
                  <a:ext cx="41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A442343-89E9-5841-A80B-6E2857AF8C8D}"/>
                    </a:ext>
                  </a:extLst>
                </p14:cNvPr>
                <p14:cNvContentPartPr/>
                <p14:nvPr/>
              </p14:nvContentPartPr>
              <p14:xfrm>
                <a:off x="1674738" y="5380111"/>
                <a:ext cx="132840" cy="30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A442343-89E9-5841-A80B-6E2857AF8C8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59258" y="5364631"/>
                  <a:ext cx="163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4B392AA-477F-864E-B296-88F4C06D8F33}"/>
                    </a:ext>
                  </a:extLst>
                </p14:cNvPr>
                <p14:cNvContentPartPr/>
                <p14:nvPr/>
              </p14:nvContentPartPr>
              <p14:xfrm>
                <a:off x="1898658" y="5241151"/>
                <a:ext cx="32400" cy="190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4B392AA-477F-864E-B296-88F4C06D8F3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883178" y="5225671"/>
                  <a:ext cx="63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C2159E7-1238-EC4D-BF11-676217720AE7}"/>
                    </a:ext>
                  </a:extLst>
                </p14:cNvPr>
                <p14:cNvContentPartPr/>
                <p14:nvPr/>
              </p14:nvContentPartPr>
              <p14:xfrm>
                <a:off x="1987938" y="5401351"/>
                <a:ext cx="11160" cy="19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C2159E7-1238-EC4D-BF11-676217720AE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971942" y="5386158"/>
                  <a:ext cx="42780" cy="49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F86CFEC-921F-3942-AC00-40EE0054FE1E}"/>
                    </a:ext>
                  </a:extLst>
                </p14:cNvPr>
                <p14:cNvContentPartPr/>
                <p14:nvPr/>
              </p14:nvContentPartPr>
              <p14:xfrm>
                <a:off x="2101338" y="5205871"/>
                <a:ext cx="87840" cy="189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F86CFEC-921F-3942-AC00-40EE0054FE1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085794" y="5190420"/>
                  <a:ext cx="118566" cy="220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4FD5FD6-573F-5D43-9A61-B33C765F46B3}"/>
                    </a:ext>
                  </a:extLst>
                </p14:cNvPr>
                <p14:cNvContentPartPr/>
                <p14:nvPr/>
              </p14:nvContentPartPr>
              <p14:xfrm>
                <a:off x="2106738" y="5321431"/>
                <a:ext cx="68760" cy="271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4FD5FD6-573F-5D43-9A61-B33C765F46B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091177" y="5305951"/>
                  <a:ext cx="99521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807B645-ED14-DA45-BA02-7589D7C2F4EF}"/>
                  </a:ext>
                </a:extLst>
              </p14:cNvPr>
              <p14:cNvContentPartPr/>
              <p14:nvPr/>
            </p14:nvContentPartPr>
            <p14:xfrm>
              <a:off x="1653498" y="6015871"/>
              <a:ext cx="113400" cy="201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807B645-ED14-DA45-BA02-7589D7C2F4EF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637969" y="6000663"/>
                <a:ext cx="144097" cy="50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B983BA20-553B-1843-8424-D97BF05A48CA}"/>
                  </a:ext>
                </a:extLst>
              </p14:cNvPr>
              <p14:cNvContentPartPr/>
              <p14:nvPr/>
            </p14:nvContentPartPr>
            <p14:xfrm>
              <a:off x="1935378" y="5833711"/>
              <a:ext cx="165600" cy="3344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B983BA20-553B-1843-8424-D97BF05A48CA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1919898" y="5818231"/>
                <a:ext cx="1962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73485DEB-43B5-C948-BCEB-459F6AB4F620}"/>
                  </a:ext>
                </a:extLst>
              </p14:cNvPr>
              <p14:cNvContentPartPr/>
              <p14:nvPr/>
            </p14:nvContentPartPr>
            <p14:xfrm>
              <a:off x="2201058" y="3660391"/>
              <a:ext cx="37440" cy="478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73485DEB-43B5-C948-BCEB-459F6AB4F620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170393" y="3629431"/>
                <a:ext cx="98057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F38D2A2-66F9-064C-A21F-1F738E3D44D7}"/>
                  </a:ext>
                </a:extLst>
              </p14:cNvPr>
              <p14:cNvContentPartPr/>
              <p14:nvPr/>
            </p14:nvContentPartPr>
            <p14:xfrm>
              <a:off x="2898378" y="2614591"/>
              <a:ext cx="32760" cy="532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F38D2A2-66F9-064C-A21F-1F738E3D44D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2867418" y="2583631"/>
                <a:ext cx="939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C5CC5C2-34D2-0E43-9880-A020C10D2F64}"/>
                  </a:ext>
                </a:extLst>
              </p14:cNvPr>
              <p14:cNvContentPartPr/>
              <p14:nvPr/>
            </p14:nvContentPartPr>
            <p14:xfrm>
              <a:off x="3789018" y="2003311"/>
              <a:ext cx="55080" cy="644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C5CC5C2-34D2-0E43-9880-A020C10D2F64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758058" y="1972523"/>
                <a:ext cx="116280" cy="12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E2B4443-9F02-D843-A1A2-4923D05D5EC8}"/>
                  </a:ext>
                </a:extLst>
              </p14:cNvPr>
              <p14:cNvContentPartPr/>
              <p14:nvPr/>
            </p14:nvContentPartPr>
            <p14:xfrm>
              <a:off x="4942458" y="2518471"/>
              <a:ext cx="69480" cy="554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E2B4443-9F02-D843-A1A2-4923D05D5EC8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4911498" y="2487511"/>
                <a:ext cx="130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48F7ADF-F4F3-5F45-A240-2F2CEFEF1802}"/>
                  </a:ext>
                </a:extLst>
              </p14:cNvPr>
              <p14:cNvContentPartPr/>
              <p14:nvPr/>
            </p14:nvContentPartPr>
            <p14:xfrm>
              <a:off x="5849658" y="3733111"/>
              <a:ext cx="74160" cy="770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48F7ADF-F4F3-5F45-A240-2F2CEFEF1802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818698" y="3702151"/>
                <a:ext cx="1353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6455E680-40F7-C244-87BF-B385C80F38FB}"/>
                  </a:ext>
                </a:extLst>
              </p14:cNvPr>
              <p14:cNvContentPartPr/>
              <p14:nvPr/>
            </p14:nvContentPartPr>
            <p14:xfrm>
              <a:off x="6701058" y="5350231"/>
              <a:ext cx="76680" cy="1080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6455E680-40F7-C244-87BF-B385C80F38FB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669952" y="5319271"/>
                <a:ext cx="138169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E3F8B4F-E864-4642-B974-0C782E9193A1}"/>
                  </a:ext>
                </a:extLst>
              </p14:cNvPr>
              <p14:cNvContentPartPr/>
              <p14:nvPr/>
            </p14:nvContentPartPr>
            <p14:xfrm>
              <a:off x="7563618" y="5978431"/>
              <a:ext cx="55800" cy="741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E3F8B4F-E864-4642-B974-0C782E9193A1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7532658" y="5947471"/>
                <a:ext cx="1170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931C121-4FA3-C947-A331-87B9CCAA9072}"/>
                  </a:ext>
                </a:extLst>
              </p14:cNvPr>
              <p14:cNvContentPartPr/>
              <p14:nvPr/>
            </p14:nvContentPartPr>
            <p14:xfrm>
              <a:off x="8604738" y="5509351"/>
              <a:ext cx="62280" cy="745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931C121-4FA3-C947-A331-87B9CCAA9072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8573778" y="5478241"/>
                <a:ext cx="123480" cy="136017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B0EC921-F7EE-134C-8930-5B08F26A339B}"/>
              </a:ext>
            </a:extLst>
          </p:cNvPr>
          <p:cNvGrpSpPr/>
          <p:nvPr/>
        </p:nvGrpSpPr>
        <p:grpSpPr>
          <a:xfrm>
            <a:off x="1671858" y="3560311"/>
            <a:ext cx="376560" cy="246600"/>
            <a:chOff x="1671858" y="3560311"/>
            <a:chExt cx="3765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D1646AE-25A1-A641-B64A-ED052DDAD459}"/>
                    </a:ext>
                  </a:extLst>
                </p14:cNvPr>
                <p14:cNvContentPartPr/>
                <p14:nvPr/>
              </p14:nvContentPartPr>
              <p14:xfrm>
                <a:off x="1676178" y="3638071"/>
                <a:ext cx="105480" cy="104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D1646AE-25A1-A641-B64A-ED052DDAD45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645218" y="3607111"/>
                  <a:ext cx="166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D308DB1-9857-8D47-B1FC-52D16DE613B1}"/>
                    </a:ext>
                  </a:extLst>
                </p14:cNvPr>
                <p14:cNvContentPartPr/>
                <p14:nvPr/>
              </p14:nvContentPartPr>
              <p14:xfrm>
                <a:off x="1671858" y="3611071"/>
                <a:ext cx="162720" cy="19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D308DB1-9857-8D47-B1FC-52D16DE613B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640898" y="3580111"/>
                  <a:ext cx="223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DFB1018-C5AA-A64D-9691-314769D67C5C}"/>
                    </a:ext>
                  </a:extLst>
                </p14:cNvPr>
                <p14:cNvContentPartPr/>
                <p14:nvPr/>
              </p14:nvContentPartPr>
              <p14:xfrm>
                <a:off x="1842858" y="3573631"/>
                <a:ext cx="70560" cy="206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DFB1018-C5AA-A64D-9691-314769D67C5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811898" y="3542671"/>
                  <a:ext cx="131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99E2958-241F-D349-84AA-B5681970A3C0}"/>
                    </a:ext>
                  </a:extLst>
                </p14:cNvPr>
                <p14:cNvContentPartPr/>
                <p14:nvPr/>
              </p14:nvContentPartPr>
              <p14:xfrm>
                <a:off x="1901538" y="3636991"/>
                <a:ext cx="110880" cy="126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99E2958-241F-D349-84AA-B5681970A3C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870578" y="3606031"/>
                  <a:ext cx="172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35AA056-8BDA-3049-9824-A1C09FA25BD9}"/>
                    </a:ext>
                  </a:extLst>
                </p14:cNvPr>
                <p14:cNvContentPartPr/>
                <p14:nvPr/>
              </p14:nvContentPartPr>
              <p14:xfrm>
                <a:off x="1996578" y="3560311"/>
                <a:ext cx="51840" cy="235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35AA056-8BDA-3049-9824-A1C09FA25BD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965618" y="3529351"/>
                  <a:ext cx="11304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055F202-E2A8-AA4E-9FC5-AFBBC5DF0BC1}"/>
              </a:ext>
            </a:extLst>
          </p:cNvPr>
          <p:cNvGrpSpPr/>
          <p:nvPr/>
        </p:nvGrpSpPr>
        <p:grpSpPr>
          <a:xfrm>
            <a:off x="3027618" y="2717191"/>
            <a:ext cx="400320" cy="203040"/>
            <a:chOff x="3027618" y="2717191"/>
            <a:chExt cx="4003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8BD7B6A-475B-CE48-B728-0B86B33BCC40}"/>
                    </a:ext>
                  </a:extLst>
                </p14:cNvPr>
                <p14:cNvContentPartPr/>
                <p14:nvPr/>
              </p14:nvContentPartPr>
              <p14:xfrm>
                <a:off x="3070818" y="2729791"/>
                <a:ext cx="57240" cy="86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8BD7B6A-475B-CE48-B728-0B86B33BCC4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39858" y="2698831"/>
                  <a:ext cx="118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1FB1DCF-7819-5F40-9BB4-F6C088804AC8}"/>
                    </a:ext>
                  </a:extLst>
                </p14:cNvPr>
                <p14:cNvContentPartPr/>
                <p14:nvPr/>
              </p14:nvContentPartPr>
              <p14:xfrm>
                <a:off x="3027618" y="2742751"/>
                <a:ext cx="131760" cy="1148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1FB1DCF-7819-5F40-9BB4-F6C088804AC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996658" y="2711694"/>
                  <a:ext cx="192960" cy="176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E1780C0-F48B-254F-B414-292599745730}"/>
                    </a:ext>
                  </a:extLst>
                </p14:cNvPr>
                <p14:cNvContentPartPr/>
                <p14:nvPr/>
              </p14:nvContentPartPr>
              <p14:xfrm>
                <a:off x="3189978" y="2722951"/>
                <a:ext cx="63000" cy="178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E1780C0-F48B-254F-B414-29259974573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159194" y="2691929"/>
                  <a:ext cx="123852" cy="240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B0142A0-4B01-284D-9D82-1E76A39E3613}"/>
                    </a:ext>
                  </a:extLst>
                </p14:cNvPr>
                <p14:cNvContentPartPr/>
                <p14:nvPr/>
              </p14:nvContentPartPr>
              <p14:xfrm>
                <a:off x="3234258" y="2721151"/>
                <a:ext cx="83880" cy="49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B0142A0-4B01-284D-9D82-1E76A39E361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203298" y="2690191"/>
                  <a:ext cx="145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3763C02-2B8A-BE4A-AA8F-5425B68DDD3D}"/>
                    </a:ext>
                  </a:extLst>
                </p14:cNvPr>
                <p14:cNvContentPartPr/>
                <p14:nvPr/>
              </p14:nvContentPartPr>
              <p14:xfrm>
                <a:off x="3302658" y="2761111"/>
                <a:ext cx="25920" cy="99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3763C02-2B8A-BE4A-AA8F-5425B68DDD3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271698" y="2730151"/>
                  <a:ext cx="87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5D9C6B7-7420-9145-A777-19618A8B1310}"/>
                    </a:ext>
                  </a:extLst>
                </p14:cNvPr>
                <p14:cNvContentPartPr/>
                <p14:nvPr/>
              </p14:nvContentPartPr>
              <p14:xfrm>
                <a:off x="3308418" y="2717191"/>
                <a:ext cx="119520" cy="203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5D9C6B7-7420-9145-A777-19618A8B131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277458" y="2686231"/>
                  <a:ext cx="18072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AF35CF8-F807-E942-8215-809AFBA0A217}"/>
              </a:ext>
            </a:extLst>
          </p:cNvPr>
          <p:cNvGrpSpPr/>
          <p:nvPr/>
        </p:nvGrpSpPr>
        <p:grpSpPr>
          <a:xfrm>
            <a:off x="3908538" y="2143351"/>
            <a:ext cx="385200" cy="240120"/>
            <a:chOff x="3908538" y="2143351"/>
            <a:chExt cx="3852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722A054-4098-6A46-9620-B2B2D066B7D1}"/>
                    </a:ext>
                  </a:extLst>
                </p14:cNvPr>
                <p14:cNvContentPartPr/>
                <p14:nvPr/>
              </p14:nvContentPartPr>
              <p14:xfrm>
                <a:off x="3948138" y="2147671"/>
                <a:ext cx="88920" cy="96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722A054-4098-6A46-9620-B2B2D066B7D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917178" y="2116711"/>
                  <a:ext cx="150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F26667D-C1A0-1C4C-8396-6520234A0C52}"/>
                    </a:ext>
                  </a:extLst>
                </p14:cNvPr>
                <p14:cNvContentPartPr/>
                <p14:nvPr/>
              </p14:nvContentPartPr>
              <p14:xfrm>
                <a:off x="3908538" y="2143351"/>
                <a:ext cx="154080" cy="153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F26667D-C1A0-1C4C-8396-6520234A0C5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877578" y="2112391"/>
                  <a:ext cx="215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74CF144-8C4E-0D4B-B9AD-279EF09C1F53}"/>
                    </a:ext>
                  </a:extLst>
                </p14:cNvPr>
                <p14:cNvContentPartPr/>
                <p14:nvPr/>
              </p14:nvContentPartPr>
              <p14:xfrm>
                <a:off x="4073058" y="2145151"/>
                <a:ext cx="102600" cy="198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74CF144-8C4E-0D4B-B9AD-279EF09C1F5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042098" y="2114247"/>
                  <a:ext cx="163800" cy="259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7A95F6E-5C52-AF4F-9B6D-60D29EF8D67D}"/>
                    </a:ext>
                  </a:extLst>
                </p14:cNvPr>
                <p14:cNvContentPartPr/>
                <p14:nvPr/>
              </p14:nvContentPartPr>
              <p14:xfrm>
                <a:off x="4168818" y="2226151"/>
                <a:ext cx="72720" cy="111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7A95F6E-5C52-AF4F-9B6D-60D29EF8D67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137858" y="2195191"/>
                  <a:ext cx="133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A3B95F0-B65C-5C40-8A0D-009B664F075C}"/>
                    </a:ext>
                  </a:extLst>
                </p14:cNvPr>
                <p14:cNvContentPartPr/>
                <p14:nvPr/>
              </p14:nvContentPartPr>
              <p14:xfrm>
                <a:off x="4200858" y="2205631"/>
                <a:ext cx="92880" cy="177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A3B95F0-B65C-5C40-8A0D-009B664F075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169898" y="2174671"/>
                  <a:ext cx="15408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8EF34EC9-9FE3-AA48-92D8-EB6B9C1AB70B}"/>
              </a:ext>
            </a:extLst>
          </p:cNvPr>
          <p:cNvGrpSpPr/>
          <p:nvPr/>
        </p:nvGrpSpPr>
        <p:grpSpPr>
          <a:xfrm>
            <a:off x="5201298" y="2237671"/>
            <a:ext cx="645120" cy="283320"/>
            <a:chOff x="5201298" y="2237671"/>
            <a:chExt cx="64512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F339995-FF77-BA45-B0FE-FC9579EF5CCE}"/>
                    </a:ext>
                  </a:extLst>
                </p14:cNvPr>
                <p14:cNvContentPartPr/>
                <p14:nvPr/>
              </p14:nvContentPartPr>
              <p14:xfrm>
                <a:off x="5206698" y="2353231"/>
                <a:ext cx="111240" cy="74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F339995-FF77-BA45-B0FE-FC9579EF5CC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175738" y="2322271"/>
                  <a:ext cx="172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0547919-42FC-3045-BEE4-0AD0BEFEDB5A}"/>
                    </a:ext>
                  </a:extLst>
                </p14:cNvPr>
                <p14:cNvContentPartPr/>
                <p14:nvPr/>
              </p14:nvContentPartPr>
              <p14:xfrm>
                <a:off x="5201298" y="2332351"/>
                <a:ext cx="164160" cy="138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0547919-42FC-3045-BEE4-0AD0BEFEDB5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170406" y="2301391"/>
                  <a:ext cx="225226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3D7E4A6-796E-0548-BCCE-8E824F7C76F4}"/>
                    </a:ext>
                  </a:extLst>
                </p14:cNvPr>
                <p14:cNvContentPartPr/>
                <p14:nvPr/>
              </p14:nvContentPartPr>
              <p14:xfrm>
                <a:off x="5427738" y="2300671"/>
                <a:ext cx="82440" cy="167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3D7E4A6-796E-0548-BCCE-8E824F7C76F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396778" y="2269777"/>
                  <a:ext cx="143640" cy="22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CE37B8C-758D-D445-876C-71C2D6030EA9}"/>
                    </a:ext>
                  </a:extLst>
                </p14:cNvPr>
                <p14:cNvContentPartPr/>
                <p14:nvPr/>
              </p14:nvContentPartPr>
              <p14:xfrm>
                <a:off x="5483898" y="2266831"/>
                <a:ext cx="92880" cy="57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CE37B8C-758D-D445-876C-71C2D6030EA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453058" y="2235675"/>
                  <a:ext cx="153844" cy="118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092453E-76AD-D442-8A94-2A77B8E8D08F}"/>
                    </a:ext>
                  </a:extLst>
                </p14:cNvPr>
                <p14:cNvContentPartPr/>
                <p14:nvPr/>
              </p14:nvContentPartPr>
              <p14:xfrm>
                <a:off x="5602698" y="2307511"/>
                <a:ext cx="81000" cy="144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092453E-76AD-D442-8A94-2A77B8E8D08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571738" y="2276551"/>
                  <a:ext cx="142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7E40E6E-7F7C-1145-9EAA-226685677E74}"/>
                    </a:ext>
                  </a:extLst>
                </p14:cNvPr>
                <p14:cNvContentPartPr/>
                <p14:nvPr/>
              </p14:nvContentPartPr>
              <p14:xfrm>
                <a:off x="5728338" y="2237671"/>
                <a:ext cx="118080" cy="283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7E40E6E-7F7C-1145-9EAA-226685677E7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697378" y="2206711"/>
                  <a:ext cx="1792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7FD720C7-B6B1-534A-81C3-1F0009BC98A0}"/>
              </a:ext>
            </a:extLst>
          </p:cNvPr>
          <p:cNvGrpSpPr/>
          <p:nvPr/>
        </p:nvGrpSpPr>
        <p:grpSpPr>
          <a:xfrm>
            <a:off x="5985738" y="3326671"/>
            <a:ext cx="597960" cy="309600"/>
            <a:chOff x="5985738" y="3326671"/>
            <a:chExt cx="5979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9BF4858-5603-E849-B16D-3851361ABC37}"/>
                    </a:ext>
                  </a:extLst>
                </p14:cNvPr>
                <p14:cNvContentPartPr/>
                <p14:nvPr/>
              </p14:nvContentPartPr>
              <p14:xfrm>
                <a:off x="5999778" y="3512791"/>
                <a:ext cx="53640" cy="88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9BF4858-5603-E849-B16D-3851361ABC3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968818" y="3481705"/>
                  <a:ext cx="114840" cy="150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625E401-7B0E-404D-AED7-D9BECC2F3D04}"/>
                    </a:ext>
                  </a:extLst>
                </p14:cNvPr>
                <p14:cNvContentPartPr/>
                <p14:nvPr/>
              </p14:nvContentPartPr>
              <p14:xfrm>
                <a:off x="5985738" y="3443671"/>
                <a:ext cx="147960" cy="192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625E401-7B0E-404D-AED7-D9BECC2F3D0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954778" y="3412711"/>
                  <a:ext cx="209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0B5EC42-1F65-9F40-BED9-99C30A8A4A81}"/>
                    </a:ext>
                  </a:extLst>
                </p14:cNvPr>
                <p14:cNvContentPartPr/>
                <p14:nvPr/>
              </p14:nvContentPartPr>
              <p14:xfrm>
                <a:off x="6131178" y="3402991"/>
                <a:ext cx="99720" cy="229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0B5EC42-1F65-9F40-BED9-99C30A8A4A8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100218" y="3372080"/>
                  <a:ext cx="160920" cy="290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F85D8FD-AD72-3844-8FC6-835B98E28659}"/>
                    </a:ext>
                  </a:extLst>
                </p14:cNvPr>
                <p14:cNvContentPartPr/>
                <p14:nvPr/>
              </p14:nvContentPartPr>
              <p14:xfrm>
                <a:off x="6218298" y="3360871"/>
                <a:ext cx="123120" cy="65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F85D8FD-AD72-3844-8FC6-835B98E2865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187338" y="3329739"/>
                  <a:ext cx="184320" cy="126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0DF39AF-0A50-3C46-A82D-299840009BBE}"/>
                    </a:ext>
                  </a:extLst>
                </p14:cNvPr>
                <p14:cNvContentPartPr/>
                <p14:nvPr/>
              </p14:nvContentPartPr>
              <p14:xfrm>
                <a:off x="6295338" y="3419551"/>
                <a:ext cx="105480" cy="102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0DF39AF-0A50-3C46-A82D-299840009BB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264378" y="3388591"/>
                  <a:ext cx="166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40CF6E1-C091-304D-839B-2193FFF3FA17}"/>
                    </a:ext>
                  </a:extLst>
                </p14:cNvPr>
                <p14:cNvContentPartPr/>
                <p14:nvPr/>
              </p14:nvContentPartPr>
              <p14:xfrm>
                <a:off x="6356538" y="3435751"/>
                <a:ext cx="65520" cy="141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40CF6E1-C091-304D-839B-2193FFF3FA1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325578" y="3404791"/>
                  <a:ext cx="126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E15258E-5F76-8742-B856-E8AB3D6DC694}"/>
                    </a:ext>
                  </a:extLst>
                </p14:cNvPr>
                <p14:cNvContentPartPr/>
                <p14:nvPr/>
              </p14:nvContentPartPr>
              <p14:xfrm>
                <a:off x="6450498" y="3326671"/>
                <a:ext cx="133200" cy="296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E15258E-5F76-8742-B856-E8AB3D6DC69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419538" y="3295711"/>
                  <a:ext cx="1944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58309CAE-400C-3B4F-9726-6447532AAE3E}"/>
              </a:ext>
            </a:extLst>
          </p:cNvPr>
          <p:cNvGrpSpPr/>
          <p:nvPr/>
        </p:nvGrpSpPr>
        <p:grpSpPr>
          <a:xfrm>
            <a:off x="6513138" y="5485591"/>
            <a:ext cx="482040" cy="323280"/>
            <a:chOff x="6513138" y="5485591"/>
            <a:chExt cx="48204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0B2E329-D36D-B04D-8584-3E8D15B56335}"/>
                    </a:ext>
                  </a:extLst>
                </p14:cNvPr>
                <p14:cNvContentPartPr/>
                <p14:nvPr/>
              </p14:nvContentPartPr>
              <p14:xfrm>
                <a:off x="6536178" y="5518711"/>
                <a:ext cx="48960" cy="115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0B2E329-D36D-B04D-8584-3E8D15B5633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505218" y="5487751"/>
                  <a:ext cx="110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DBF9185-B296-B445-A97F-0EE1B17C7BED}"/>
                    </a:ext>
                  </a:extLst>
                </p14:cNvPr>
                <p14:cNvContentPartPr/>
                <p14:nvPr/>
              </p14:nvContentPartPr>
              <p14:xfrm>
                <a:off x="6513138" y="5485591"/>
                <a:ext cx="160200" cy="177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DBF9185-B296-B445-A97F-0EE1B17C7BE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482178" y="5454631"/>
                  <a:ext cx="221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7E952B1-4BFB-844C-88BD-7A65574757BD}"/>
                    </a:ext>
                  </a:extLst>
                </p14:cNvPr>
                <p14:cNvContentPartPr/>
                <p14:nvPr/>
              </p14:nvContentPartPr>
              <p14:xfrm>
                <a:off x="6662538" y="5519431"/>
                <a:ext cx="77760" cy="153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7E952B1-4BFB-844C-88BD-7A65574757B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631578" y="5488471"/>
                  <a:ext cx="138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AF4A032-6F08-234D-B192-D06561FF77A8}"/>
                    </a:ext>
                  </a:extLst>
                </p14:cNvPr>
                <p14:cNvContentPartPr/>
                <p14:nvPr/>
              </p14:nvContentPartPr>
              <p14:xfrm>
                <a:off x="6746058" y="5505391"/>
                <a:ext cx="37800" cy="19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AF4A032-6F08-234D-B192-D06561FF77A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714800" y="5474431"/>
                  <a:ext cx="99588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BF0722A-DA47-0743-A170-CB8B2B6CF522}"/>
                    </a:ext>
                  </a:extLst>
                </p14:cNvPr>
                <p14:cNvContentPartPr/>
                <p14:nvPr/>
              </p14:nvContentPartPr>
              <p14:xfrm>
                <a:off x="6776658" y="5569471"/>
                <a:ext cx="66960" cy="193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BF0722A-DA47-0743-A170-CB8B2B6CF52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745531" y="5538511"/>
                  <a:ext cx="128491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F101652-5159-9840-A469-52CFFD80362B}"/>
                    </a:ext>
                  </a:extLst>
                </p14:cNvPr>
                <p14:cNvContentPartPr/>
                <p14:nvPr/>
              </p14:nvContentPartPr>
              <p14:xfrm>
                <a:off x="6830658" y="5544991"/>
                <a:ext cx="90360" cy="24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F101652-5159-9840-A469-52CFFD80362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799698" y="5514031"/>
                  <a:ext cx="151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EEA551B-11E9-3C41-8419-5FFAB0BD8957}"/>
                    </a:ext>
                  </a:extLst>
                </p14:cNvPr>
                <p14:cNvContentPartPr/>
                <p14:nvPr/>
              </p14:nvContentPartPr>
              <p14:xfrm>
                <a:off x="6897978" y="5502511"/>
                <a:ext cx="97200" cy="306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EEA551B-11E9-3C41-8419-5FFAB0BD895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867018" y="5471551"/>
                  <a:ext cx="15840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D1DB4B05-8115-F649-80B3-CAC18F4E4EF5}"/>
              </a:ext>
            </a:extLst>
          </p:cNvPr>
          <p:cNvGrpSpPr/>
          <p:nvPr/>
        </p:nvGrpSpPr>
        <p:grpSpPr>
          <a:xfrm>
            <a:off x="7590618" y="6137551"/>
            <a:ext cx="553680" cy="367560"/>
            <a:chOff x="7590618" y="6137551"/>
            <a:chExt cx="55368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220C987-3FEE-0641-A0D3-1984F364E6A5}"/>
                    </a:ext>
                  </a:extLst>
                </p14:cNvPr>
                <p14:cNvContentPartPr/>
                <p14:nvPr/>
              </p14:nvContentPartPr>
              <p14:xfrm>
                <a:off x="7603938" y="6227551"/>
                <a:ext cx="95400" cy="122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220C987-3FEE-0641-A0D3-1984F364E6A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572978" y="6196591"/>
                  <a:ext cx="156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DD078E5-9487-354C-9493-47865D9C2E6C}"/>
                    </a:ext>
                  </a:extLst>
                </p14:cNvPr>
                <p14:cNvContentPartPr/>
                <p14:nvPr/>
              </p14:nvContentPartPr>
              <p14:xfrm>
                <a:off x="7590618" y="6210271"/>
                <a:ext cx="150840" cy="177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DD078E5-9487-354C-9493-47865D9C2E6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559658" y="6179311"/>
                  <a:ext cx="212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F1E6634-EC8C-5949-8A3F-333B30C8D8FB}"/>
                    </a:ext>
                  </a:extLst>
                </p14:cNvPr>
                <p14:cNvContentPartPr/>
                <p14:nvPr/>
              </p14:nvContentPartPr>
              <p14:xfrm>
                <a:off x="7770978" y="6189751"/>
                <a:ext cx="97200" cy="268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F1E6634-EC8C-5949-8A3F-333B30C8D8F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739903" y="6158833"/>
                  <a:ext cx="158628" cy="329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93B15F3-7822-0145-99CA-01F61B5E1191}"/>
                    </a:ext>
                  </a:extLst>
                </p14:cNvPr>
                <p14:cNvContentPartPr/>
                <p14:nvPr/>
              </p14:nvContentPartPr>
              <p14:xfrm>
                <a:off x="7846938" y="6164551"/>
                <a:ext cx="105480" cy="49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93B15F3-7822-0145-99CA-01F61B5E119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815978" y="6133591"/>
                  <a:ext cx="166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95CF048-FDCE-2A46-958A-6B29682A62ED}"/>
                    </a:ext>
                  </a:extLst>
                </p14:cNvPr>
                <p14:cNvContentPartPr/>
                <p14:nvPr/>
              </p14:nvContentPartPr>
              <p14:xfrm>
                <a:off x="7937298" y="6240871"/>
                <a:ext cx="63000" cy="157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95CF048-FDCE-2A46-958A-6B29682A62E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906338" y="6209840"/>
                  <a:ext cx="124200" cy="219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B3AD650-A51A-2A4F-B151-ACF2F2D4F9BC}"/>
                    </a:ext>
                  </a:extLst>
                </p14:cNvPr>
                <p14:cNvContentPartPr/>
                <p14:nvPr/>
              </p14:nvContentPartPr>
              <p14:xfrm>
                <a:off x="8048538" y="6137551"/>
                <a:ext cx="95760" cy="367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B3AD650-A51A-2A4F-B151-ACF2F2D4F9B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017578" y="6106621"/>
                  <a:ext cx="156960" cy="4287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5C15A80-15BD-2643-AF27-6D3A5A60EEB2}"/>
              </a:ext>
            </a:extLst>
          </p:cNvPr>
          <p:cNvGrpSpPr/>
          <p:nvPr/>
        </p:nvGrpSpPr>
        <p:grpSpPr>
          <a:xfrm>
            <a:off x="8612298" y="5564791"/>
            <a:ext cx="550440" cy="409320"/>
            <a:chOff x="8612298" y="5564791"/>
            <a:chExt cx="55044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F4A720C-D097-1D46-9B54-C7AE32EB3C02}"/>
                    </a:ext>
                  </a:extLst>
                </p14:cNvPr>
                <p14:cNvContentPartPr/>
                <p14:nvPr/>
              </p14:nvContentPartPr>
              <p14:xfrm>
                <a:off x="8638938" y="5700151"/>
                <a:ext cx="99360" cy="111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F4A720C-D097-1D46-9B54-C7AE32EB3C0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607865" y="5669091"/>
                  <a:ext cx="160783" cy="17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2FD1B8E-CBF6-EC44-B65D-45BC27AA2F7A}"/>
                    </a:ext>
                  </a:extLst>
                </p14:cNvPr>
                <p14:cNvContentPartPr/>
                <p14:nvPr/>
              </p14:nvContentPartPr>
              <p14:xfrm>
                <a:off x="8612298" y="5674951"/>
                <a:ext cx="161280" cy="221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2FD1B8E-CBF6-EC44-B65D-45BC27AA2F7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581338" y="5643941"/>
                  <a:ext cx="222480" cy="28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8E2192C-83DE-F144-A9D9-D6CF90A7D73B}"/>
                    </a:ext>
                  </a:extLst>
                </p14:cNvPr>
                <p14:cNvContentPartPr/>
                <p14:nvPr/>
              </p14:nvContentPartPr>
              <p14:xfrm>
                <a:off x="8810658" y="5665591"/>
                <a:ext cx="79560" cy="276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8E2192C-83DE-F144-A9D9-D6CF90A7D73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779837" y="5634631"/>
                  <a:ext cx="140484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9416BC1-E89B-0A44-8F5B-DC4BE6C74692}"/>
                    </a:ext>
                  </a:extLst>
                </p14:cNvPr>
                <p14:cNvContentPartPr/>
                <p14:nvPr/>
              </p14:nvContentPartPr>
              <p14:xfrm>
                <a:off x="8844858" y="5600071"/>
                <a:ext cx="147600" cy="117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9416BC1-E89B-0A44-8F5B-DC4BE6C7469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13898" y="5569111"/>
                  <a:ext cx="208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F27C232-31FD-C843-9591-7B8DD609B98A}"/>
                    </a:ext>
                  </a:extLst>
                </p14:cNvPr>
                <p14:cNvContentPartPr/>
                <p14:nvPr/>
              </p14:nvContentPartPr>
              <p14:xfrm>
                <a:off x="8957178" y="5706271"/>
                <a:ext cx="83880" cy="170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F27C232-31FD-C843-9591-7B8DD609B98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926085" y="5675311"/>
                  <a:ext cx="145344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1A93DC7-5AF1-D445-ABC7-B57297C1D198}"/>
                    </a:ext>
                  </a:extLst>
                </p14:cNvPr>
                <p14:cNvContentPartPr/>
                <p14:nvPr/>
              </p14:nvContentPartPr>
              <p14:xfrm>
                <a:off x="8947818" y="5799871"/>
                <a:ext cx="147600" cy="54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1A93DC7-5AF1-D445-ABC7-B57297C1D19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916933" y="5768911"/>
                  <a:ext cx="208651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E291ABE-ACF9-9649-88B3-9A2EF6637B97}"/>
                    </a:ext>
                  </a:extLst>
                </p14:cNvPr>
                <p14:cNvContentPartPr/>
                <p14:nvPr/>
              </p14:nvContentPartPr>
              <p14:xfrm>
                <a:off x="9012978" y="5622031"/>
                <a:ext cx="124920" cy="352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E291ABE-ACF9-9649-88B3-9A2EF6637B9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982018" y="5591071"/>
                  <a:ext cx="1861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DF82D1C-3F62-4140-AA6C-809F508EE2C3}"/>
                    </a:ext>
                  </a:extLst>
                </p14:cNvPr>
                <p14:cNvContentPartPr/>
                <p14:nvPr/>
              </p14:nvContentPartPr>
              <p14:xfrm>
                <a:off x="9085338" y="5564791"/>
                <a:ext cx="77400" cy="162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DF82D1C-3F62-4140-AA6C-809F508EE2C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054378" y="5533831"/>
                  <a:ext cx="1386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3E4960-D6E2-9B42-A132-002A97F3E733}"/>
              </a:ext>
            </a:extLst>
          </p:cNvPr>
          <p:cNvGrpSpPr/>
          <p:nvPr/>
        </p:nvGrpSpPr>
        <p:grpSpPr>
          <a:xfrm>
            <a:off x="6103706" y="944911"/>
            <a:ext cx="5485143" cy="739800"/>
            <a:chOff x="6103706" y="944911"/>
            <a:chExt cx="5485143" cy="739800"/>
          </a:xfrm>
        </p:grpSpPr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87B6DA75-770B-D44C-8E7E-A502773BC586}"/>
                </a:ext>
              </a:extLst>
            </p:cNvPr>
            <p:cNvGrpSpPr/>
            <p:nvPr/>
          </p:nvGrpSpPr>
          <p:grpSpPr>
            <a:xfrm>
              <a:off x="6103706" y="1145139"/>
              <a:ext cx="832680" cy="436320"/>
              <a:chOff x="5997689" y="1158391"/>
              <a:chExt cx="832680" cy="43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90E6F13D-E06B-C248-ADE3-6AEC2653B9BF}"/>
                      </a:ext>
                    </a:extLst>
                  </p14:cNvPr>
                  <p14:cNvContentPartPr/>
                  <p14:nvPr/>
                </p14:nvContentPartPr>
                <p14:xfrm>
                  <a:off x="6034409" y="1352071"/>
                  <a:ext cx="117720" cy="14724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90E6F13D-E06B-C248-ADE3-6AEC2653B9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6003543" y="1321111"/>
                    <a:ext cx="178733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C9A43A99-A52B-B446-A7B6-892ACAD7FDF2}"/>
                      </a:ext>
                    </a:extLst>
                  </p14:cNvPr>
                  <p14:cNvContentPartPr/>
                  <p14:nvPr/>
                </p14:nvContentPartPr>
                <p14:xfrm>
                  <a:off x="5997689" y="1337311"/>
                  <a:ext cx="169200" cy="224640"/>
                </p14:xfrm>
              </p:contentPart>
            </mc:Choice>
            <mc:Fallback xmlns=""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C9A43A99-A52B-B446-A7B6-892ACAD7FDF2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5966729" y="1306301"/>
                    <a:ext cx="230400" cy="285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2C54A569-CBB8-8241-BDED-EED3F81D03D2}"/>
                      </a:ext>
                    </a:extLst>
                  </p14:cNvPr>
                  <p14:cNvContentPartPr/>
                  <p14:nvPr/>
                </p14:nvContentPartPr>
                <p14:xfrm>
                  <a:off x="6266249" y="1230391"/>
                  <a:ext cx="128880" cy="34704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2C54A569-CBB8-8241-BDED-EED3F81D03D2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6235289" y="1199431"/>
                    <a:ext cx="190080" cy="40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19800ECA-8A5D-3648-A29F-3EFFBFF809E2}"/>
                      </a:ext>
                    </a:extLst>
                  </p14:cNvPr>
                  <p14:cNvContentPartPr/>
                  <p14:nvPr/>
                </p14:nvContentPartPr>
                <p14:xfrm>
                  <a:off x="6317009" y="1158391"/>
                  <a:ext cx="186840" cy="10260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19800ECA-8A5D-3648-A29F-3EFFBFF809E2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6286109" y="1127539"/>
                    <a:ext cx="247922" cy="163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54B7523A-9C06-8245-9AD8-0824003A8E05}"/>
                      </a:ext>
                    </a:extLst>
                  </p14:cNvPr>
                  <p14:cNvContentPartPr/>
                  <p14:nvPr/>
                </p14:nvContentPartPr>
                <p14:xfrm>
                  <a:off x="6463169" y="1335511"/>
                  <a:ext cx="173880" cy="12528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54B7523A-9C06-8245-9AD8-0824003A8E05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6432209" y="1304551"/>
                    <a:ext cx="23508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6443E426-9E7A-734E-A96A-F83B825AF8C9}"/>
                      </a:ext>
                    </a:extLst>
                  </p14:cNvPr>
                  <p14:cNvContentPartPr/>
                  <p14:nvPr/>
                </p14:nvContentPartPr>
                <p14:xfrm>
                  <a:off x="6681689" y="1183591"/>
                  <a:ext cx="148680" cy="41112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6443E426-9E7A-734E-A96A-F83B825AF8C9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650729" y="1152631"/>
                    <a:ext cx="209880" cy="47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B3C645DD-518F-3947-8F7A-F6AD87E9DC8B}"/>
                </a:ext>
              </a:extLst>
            </p:cNvPr>
            <p:cNvGrpSpPr/>
            <p:nvPr/>
          </p:nvGrpSpPr>
          <p:grpSpPr>
            <a:xfrm>
              <a:off x="6965009" y="1125631"/>
              <a:ext cx="560520" cy="559080"/>
              <a:chOff x="6965009" y="1125631"/>
              <a:chExt cx="560520" cy="55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DD6D380B-153A-A049-AC95-C55466328322}"/>
                      </a:ext>
                    </a:extLst>
                  </p14:cNvPr>
                  <p14:cNvContentPartPr/>
                  <p14:nvPr/>
                </p14:nvContentPartPr>
                <p14:xfrm>
                  <a:off x="6965009" y="1339111"/>
                  <a:ext cx="72720" cy="1584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DD6D380B-153A-A049-AC95-C55466328322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6934049" y="1308151"/>
                    <a:ext cx="13392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39868552-929C-9E4A-AC5D-8483F60F7D1F}"/>
                      </a:ext>
                    </a:extLst>
                  </p14:cNvPr>
                  <p14:cNvContentPartPr/>
                  <p14:nvPr/>
                </p14:nvContentPartPr>
                <p14:xfrm>
                  <a:off x="6968609" y="1462591"/>
                  <a:ext cx="68400" cy="1800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39868552-929C-9E4A-AC5D-8483F60F7D1F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6937649" y="1431631"/>
                    <a:ext cx="12960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6AB9E541-0102-BD42-9F9B-DBEB2D30B2D8}"/>
                      </a:ext>
                    </a:extLst>
                  </p14:cNvPr>
                  <p14:cNvContentPartPr/>
                  <p14:nvPr/>
                </p14:nvContentPartPr>
                <p14:xfrm>
                  <a:off x="7145009" y="1125631"/>
                  <a:ext cx="113400" cy="864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6AB9E541-0102-BD42-9F9B-DBEB2D30B2D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7114049" y="1095909"/>
                    <a:ext cx="174600" cy="673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097B88A8-DB35-6D43-B0E5-43E91E753EAA}"/>
                      </a:ext>
                    </a:extLst>
                  </p14:cNvPr>
                  <p14:cNvContentPartPr/>
                  <p14:nvPr/>
                </p14:nvContentPartPr>
                <p14:xfrm>
                  <a:off x="7145369" y="1154071"/>
                  <a:ext cx="119160" cy="53064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097B88A8-DB35-6D43-B0E5-43E91E753EAA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7114502" y="1123111"/>
                    <a:ext cx="180176" cy="59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D54D5113-4278-224E-852A-CEC5D04660B3}"/>
                      </a:ext>
                    </a:extLst>
                  </p14:cNvPr>
                  <p14:cNvContentPartPr/>
                  <p14:nvPr/>
                </p14:nvContentPartPr>
                <p14:xfrm>
                  <a:off x="7310969" y="1306711"/>
                  <a:ext cx="106560" cy="14580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D54D5113-4278-224E-852A-CEC5D04660B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7280009" y="1275751"/>
                    <a:ext cx="16776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2934D1A9-A14E-3949-B11E-429F47785804}"/>
                      </a:ext>
                    </a:extLst>
                  </p14:cNvPr>
                  <p14:cNvContentPartPr/>
                  <p14:nvPr/>
                </p14:nvContentPartPr>
                <p14:xfrm>
                  <a:off x="7467929" y="1496071"/>
                  <a:ext cx="57600" cy="14796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2934D1A9-A14E-3949-B11E-429F47785804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7436969" y="1465111"/>
                    <a:ext cx="11880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783FC768-0F3B-3549-B99C-BB8CFBC9A2FD}"/>
                      </a:ext>
                    </a:extLst>
                  </p14:cNvPr>
                  <p14:cNvContentPartPr/>
                  <p14:nvPr/>
                </p14:nvContentPartPr>
                <p14:xfrm>
                  <a:off x="7303769" y="1563031"/>
                  <a:ext cx="94680" cy="1908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783FC768-0F3B-3549-B99C-BB8CFBC9A2FD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7272809" y="1532071"/>
                    <a:ext cx="155880" cy="80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3C1AEBCA-C2CF-F943-BAB9-6037CE1B8EED}"/>
                </a:ext>
              </a:extLst>
            </p:cNvPr>
            <p:cNvGrpSpPr/>
            <p:nvPr/>
          </p:nvGrpSpPr>
          <p:grpSpPr>
            <a:xfrm>
              <a:off x="7657289" y="1220671"/>
              <a:ext cx="450360" cy="340920"/>
              <a:chOff x="7657289" y="1233631"/>
              <a:chExt cx="450360" cy="340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859DF1FB-DC33-CD49-868C-4DAB0199A8BB}"/>
                      </a:ext>
                    </a:extLst>
                  </p14:cNvPr>
                  <p14:cNvContentPartPr/>
                  <p14:nvPr/>
                </p14:nvContentPartPr>
                <p14:xfrm>
                  <a:off x="7657289" y="1247311"/>
                  <a:ext cx="33840" cy="18324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859DF1FB-DC33-CD49-868C-4DAB0199A8BB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7626329" y="1216351"/>
                    <a:ext cx="9504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E2E7266A-A1CA-4742-925E-82D0B9D135FC}"/>
                      </a:ext>
                    </a:extLst>
                  </p14:cNvPr>
                  <p14:cNvContentPartPr/>
                  <p14:nvPr/>
                </p14:nvContentPartPr>
                <p14:xfrm>
                  <a:off x="7772129" y="1472671"/>
                  <a:ext cx="8280" cy="2916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E2E7266A-A1CA-4742-925E-82D0B9D135FC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7739762" y="1441711"/>
                    <a:ext cx="72262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E8B41EA3-6A0D-4841-BA0F-062B9285A955}"/>
                      </a:ext>
                    </a:extLst>
                  </p14:cNvPr>
                  <p14:cNvContentPartPr/>
                  <p14:nvPr/>
                </p14:nvContentPartPr>
                <p14:xfrm>
                  <a:off x="7872929" y="1233631"/>
                  <a:ext cx="85680" cy="18000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E8B41EA3-6A0D-4841-BA0F-062B9285A955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7842099" y="1202671"/>
                    <a:ext cx="146624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A580BAA6-804D-2840-9973-A9C4C090AB85}"/>
                      </a:ext>
                    </a:extLst>
                  </p14:cNvPr>
                  <p14:cNvContentPartPr/>
                  <p14:nvPr/>
                </p14:nvContentPartPr>
                <p14:xfrm>
                  <a:off x="7928009" y="1333711"/>
                  <a:ext cx="33840" cy="17676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A580BAA6-804D-2840-9973-A9C4C090AB85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7897049" y="1302751"/>
                    <a:ext cx="9504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1495EC52-B947-6E4E-8704-60966503A6B4}"/>
                      </a:ext>
                    </a:extLst>
                  </p14:cNvPr>
                  <p14:cNvContentPartPr/>
                  <p14:nvPr/>
                </p14:nvContentPartPr>
                <p14:xfrm>
                  <a:off x="8063009" y="1470871"/>
                  <a:ext cx="44640" cy="10368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1495EC52-B947-6E4E-8704-60966503A6B4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8031797" y="1439911"/>
                    <a:ext cx="106338" cy="16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5A7EAB8-0B7F-3D45-8D62-483DE06ABBCF}"/>
                </a:ext>
              </a:extLst>
            </p:cNvPr>
            <p:cNvGrpSpPr/>
            <p:nvPr/>
          </p:nvGrpSpPr>
          <p:grpSpPr>
            <a:xfrm>
              <a:off x="8236529" y="1266391"/>
              <a:ext cx="223200" cy="330840"/>
              <a:chOff x="8236529" y="1266391"/>
              <a:chExt cx="223200" cy="33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B998D096-3806-1041-A039-06EBE4F64B19}"/>
                      </a:ext>
                    </a:extLst>
                  </p14:cNvPr>
                  <p14:cNvContentPartPr/>
                  <p14:nvPr/>
                </p14:nvContentPartPr>
                <p14:xfrm>
                  <a:off x="8236529" y="1266391"/>
                  <a:ext cx="84600" cy="17208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B998D096-3806-1041-A039-06EBE4F64B19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205569" y="1235366"/>
                    <a:ext cx="145800" cy="2334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9AB0D679-F159-FA43-A5E1-B4018C682AA2}"/>
                      </a:ext>
                    </a:extLst>
                  </p14:cNvPr>
                  <p14:cNvContentPartPr/>
                  <p14:nvPr/>
                </p14:nvContentPartPr>
                <p14:xfrm>
                  <a:off x="8420129" y="1463671"/>
                  <a:ext cx="39600" cy="13356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9AB0D679-F159-FA43-A5E1-B4018C682AA2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389169" y="1432794"/>
                    <a:ext cx="100800" cy="19459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1C95278-23B5-F146-A331-28FF7F0BA846}"/>
                    </a:ext>
                  </a:extLst>
                </p14:cNvPr>
                <p14:cNvContentPartPr/>
                <p14:nvPr/>
              </p14:nvContentPartPr>
              <p14:xfrm>
                <a:off x="8647649" y="1280791"/>
                <a:ext cx="38160" cy="1666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1C95278-23B5-F146-A331-28FF7F0BA84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616689" y="1249831"/>
                  <a:ext cx="99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5D48EB9-A0FA-E04F-A009-9170CC93418E}"/>
                    </a:ext>
                  </a:extLst>
                </p14:cNvPr>
                <p14:cNvContentPartPr/>
                <p14:nvPr/>
              </p14:nvContentPartPr>
              <p14:xfrm>
                <a:off x="8728289" y="1481311"/>
                <a:ext cx="10800" cy="8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5D48EB9-A0FA-E04F-A009-9170CC93418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697329" y="1450351"/>
                  <a:ext cx="72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2D40A1F-2CEE-EE41-A631-A38715C3BF56}"/>
                    </a:ext>
                  </a:extLst>
                </p14:cNvPr>
                <p14:cNvContentPartPr/>
                <p14:nvPr/>
              </p14:nvContentPartPr>
              <p14:xfrm>
                <a:off x="8853569" y="1282591"/>
                <a:ext cx="114120" cy="146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2D40A1F-2CEE-EE41-A631-A38715C3BF5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822609" y="1251631"/>
                  <a:ext cx="175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CA87A47-624B-0342-9BF4-7B8F271F39CE}"/>
                    </a:ext>
                  </a:extLst>
                </p14:cNvPr>
                <p14:cNvContentPartPr/>
                <p14:nvPr/>
              </p14:nvContentPartPr>
              <p14:xfrm>
                <a:off x="8883809" y="1354231"/>
                <a:ext cx="55080" cy="1825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CA87A47-624B-0342-9BF4-7B8F271F39C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852849" y="1323271"/>
                  <a:ext cx="116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72BFF82-2682-4349-9776-9E0149A89FAF}"/>
                    </a:ext>
                  </a:extLst>
                </p14:cNvPr>
                <p14:cNvContentPartPr/>
                <p14:nvPr/>
              </p14:nvContentPartPr>
              <p14:xfrm>
                <a:off x="9040769" y="1433431"/>
                <a:ext cx="52200" cy="1162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72BFF82-2682-4349-9776-9E0149A89FA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009809" y="1402471"/>
                  <a:ext cx="113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2DC86ED-7808-E74B-8240-65AA2A54361F}"/>
                    </a:ext>
                  </a:extLst>
                </p14:cNvPr>
                <p14:cNvContentPartPr/>
                <p14:nvPr/>
              </p14:nvContentPartPr>
              <p14:xfrm>
                <a:off x="9190529" y="1286191"/>
                <a:ext cx="155880" cy="1414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2DC86ED-7808-E74B-8240-65AA2A54361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159569" y="1255310"/>
                  <a:ext cx="217080" cy="202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2E0F146-AA2F-C14D-82E0-F864D85BA36C}"/>
                    </a:ext>
                  </a:extLst>
                </p14:cNvPr>
                <p14:cNvContentPartPr/>
                <p14:nvPr/>
              </p14:nvContentPartPr>
              <p14:xfrm>
                <a:off x="9393569" y="1496431"/>
                <a:ext cx="77760" cy="1483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2E0F146-AA2F-C14D-82E0-F864D85BA36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362609" y="1465546"/>
                  <a:ext cx="138960" cy="209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A8536DA-6C0C-2D40-9B17-5B5269A7CA17}"/>
                    </a:ext>
                  </a:extLst>
                </p14:cNvPr>
                <p14:cNvContentPartPr/>
                <p14:nvPr/>
              </p14:nvContentPartPr>
              <p14:xfrm>
                <a:off x="9655289" y="1281511"/>
                <a:ext cx="91440" cy="216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A8536DA-6C0C-2D40-9B17-5B5269A7CA1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624329" y="1250026"/>
                  <a:ext cx="152640" cy="83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5A93CAD-B3FB-0C49-85BA-DA1E7E547DAE}"/>
                    </a:ext>
                  </a:extLst>
                </p14:cNvPr>
                <p14:cNvContentPartPr/>
                <p14:nvPr/>
              </p14:nvContentPartPr>
              <p14:xfrm>
                <a:off x="9840689" y="1155151"/>
                <a:ext cx="42480" cy="1576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5A93CAD-B3FB-0C49-85BA-DA1E7E547DA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809729" y="1124191"/>
                  <a:ext cx="103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92126667-4B40-6B4E-9CB1-992058A728CB}"/>
                    </a:ext>
                  </a:extLst>
                </p14:cNvPr>
                <p14:cNvContentPartPr/>
                <p14:nvPr/>
              </p14:nvContentPartPr>
              <p14:xfrm>
                <a:off x="9875969" y="1392391"/>
                <a:ext cx="12960" cy="151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92126667-4B40-6B4E-9CB1-992058A728C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845009" y="1361431"/>
                  <a:ext cx="74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AF4439E-B9A9-1B47-8505-B578414F0D21}"/>
                    </a:ext>
                  </a:extLst>
                </p14:cNvPr>
                <p14:cNvContentPartPr/>
                <p14:nvPr/>
              </p14:nvContentPartPr>
              <p14:xfrm>
                <a:off x="10010969" y="1220671"/>
                <a:ext cx="110880" cy="153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AF4439E-B9A9-1B47-8505-B578414F0D2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980009" y="1189711"/>
                  <a:ext cx="172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E242B6A-64DF-CF49-84B8-67CB07CD8672}"/>
                    </a:ext>
                  </a:extLst>
                </p14:cNvPr>
                <p14:cNvContentPartPr/>
                <p14:nvPr/>
              </p14:nvContentPartPr>
              <p14:xfrm>
                <a:off x="10047689" y="1317511"/>
                <a:ext cx="55800" cy="153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E242B6A-64DF-CF49-84B8-67CB07CD8672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016729" y="1286551"/>
                  <a:ext cx="117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DBC83D8-9E4F-5140-8EEA-FD04B06666C0}"/>
                    </a:ext>
                  </a:extLst>
                </p14:cNvPr>
                <p14:cNvContentPartPr/>
                <p14:nvPr/>
              </p14:nvContentPartPr>
              <p14:xfrm>
                <a:off x="10229129" y="1424791"/>
                <a:ext cx="50400" cy="943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DBC83D8-9E4F-5140-8EEA-FD04B06666C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198169" y="1393831"/>
                  <a:ext cx="111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79029EC-C7BE-644F-920A-BBDB17286489}"/>
                    </a:ext>
                  </a:extLst>
                </p14:cNvPr>
                <p14:cNvContentPartPr/>
                <p14:nvPr/>
              </p14:nvContentPartPr>
              <p14:xfrm>
                <a:off x="10367009" y="1278271"/>
                <a:ext cx="111240" cy="172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79029EC-C7BE-644F-920A-BBDB1728648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36149" y="1247311"/>
                  <a:ext cx="172243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90620CE5-39AD-1141-B65B-7FDD1B568CB0}"/>
                    </a:ext>
                  </a:extLst>
                </p14:cNvPr>
                <p14:cNvContentPartPr/>
                <p14:nvPr/>
              </p14:nvContentPartPr>
              <p14:xfrm>
                <a:off x="10520729" y="1124551"/>
                <a:ext cx="96840" cy="2210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90620CE5-39AD-1141-B65B-7FDD1B568CB0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489769" y="1093540"/>
                  <a:ext cx="158040" cy="2823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A7B2D6A7-7066-104D-B2C7-1985D3B3AA93}"/>
                </a:ext>
              </a:extLst>
            </p:cNvPr>
            <p:cNvGrpSpPr/>
            <p:nvPr/>
          </p:nvGrpSpPr>
          <p:grpSpPr>
            <a:xfrm>
              <a:off x="10774889" y="944911"/>
              <a:ext cx="813960" cy="692640"/>
              <a:chOff x="10774889" y="944911"/>
              <a:chExt cx="813960" cy="69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71F94FA9-C0F9-CE45-BF85-BB3136E5D666}"/>
                      </a:ext>
                    </a:extLst>
                  </p14:cNvPr>
                  <p14:cNvContentPartPr/>
                  <p14:nvPr/>
                </p14:nvContentPartPr>
                <p14:xfrm>
                  <a:off x="10774889" y="1386631"/>
                  <a:ext cx="57600" cy="14904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71F94FA9-C0F9-CE45-BF85-BB3136E5D666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10743929" y="1355671"/>
                    <a:ext cx="11880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1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DA66358C-0BBC-7442-B22D-94665AA807ED}"/>
                      </a:ext>
                    </a:extLst>
                  </p14:cNvPr>
                  <p14:cNvContentPartPr/>
                  <p14:nvPr/>
                </p14:nvContentPartPr>
                <p14:xfrm>
                  <a:off x="10860209" y="1199431"/>
                  <a:ext cx="106560" cy="1332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DA66358C-0BBC-7442-B22D-94665AA807ED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10829249" y="1168471"/>
                    <a:ext cx="16776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39D97A60-40B5-F84B-A208-5295E580ABFE}"/>
                      </a:ext>
                    </a:extLst>
                  </p14:cNvPr>
                  <p14:cNvContentPartPr/>
                  <p14:nvPr/>
                </p14:nvContentPartPr>
                <p14:xfrm>
                  <a:off x="11055689" y="1323631"/>
                  <a:ext cx="5760" cy="828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39D97A60-40B5-F84B-A208-5295E580ABFE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11022665" y="1293961"/>
                    <a:ext cx="71040" cy="66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18623ECD-0F03-F345-B164-D468E1009A4F}"/>
                      </a:ext>
                    </a:extLst>
                  </p14:cNvPr>
                  <p14:cNvContentPartPr/>
                  <p14:nvPr/>
                </p14:nvContentPartPr>
                <p14:xfrm>
                  <a:off x="11035889" y="1006111"/>
                  <a:ext cx="103680" cy="31788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18623ECD-0F03-F345-B164-D468E1009A4F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11004929" y="975151"/>
                    <a:ext cx="164880" cy="37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AB345C6C-35E7-694A-A4C8-CF0A6702B5F9}"/>
                      </a:ext>
                    </a:extLst>
                  </p14:cNvPr>
                  <p14:cNvContentPartPr/>
                  <p14:nvPr/>
                </p14:nvContentPartPr>
                <p14:xfrm>
                  <a:off x="11132009" y="1311751"/>
                  <a:ext cx="33840" cy="1332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AB345C6C-35E7-694A-A4C8-CF0A6702B5F9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11101049" y="1280791"/>
                    <a:ext cx="9504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3E87ED4F-6F5F-FF4D-B19A-78D963143459}"/>
                      </a:ext>
                    </a:extLst>
                  </p14:cNvPr>
                  <p14:cNvContentPartPr/>
                  <p14:nvPr/>
                </p14:nvContentPartPr>
                <p14:xfrm>
                  <a:off x="11287889" y="1069471"/>
                  <a:ext cx="75600" cy="24624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3E87ED4F-6F5F-FF4D-B19A-78D963143459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11256929" y="1038511"/>
                    <a:ext cx="136800" cy="3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CC3CC285-F564-DA44-A883-8CAEEA1386C3}"/>
                      </a:ext>
                    </a:extLst>
                  </p14:cNvPr>
                  <p14:cNvContentPartPr/>
                  <p14:nvPr/>
                </p14:nvContentPartPr>
                <p14:xfrm>
                  <a:off x="11340449" y="1237231"/>
                  <a:ext cx="62640" cy="14868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CC3CC285-F564-DA44-A883-8CAEEA1386C3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11309666" y="1206346"/>
                    <a:ext cx="123490" cy="209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B3B4C963-FFB1-EF48-9739-A67F5A136063}"/>
                      </a:ext>
                    </a:extLst>
                  </p14:cNvPr>
                  <p14:cNvContentPartPr/>
                  <p14:nvPr/>
                </p14:nvContentPartPr>
                <p14:xfrm>
                  <a:off x="11392289" y="944911"/>
                  <a:ext cx="196560" cy="69264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B3B4C963-FFB1-EF48-9739-A67F5A136063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11361329" y="913951"/>
                    <a:ext cx="257760" cy="75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B272FC-C2E3-494F-A8B0-B2F0229710A1}"/>
              </a:ext>
            </a:extLst>
          </p:cNvPr>
          <p:cNvGrpSpPr/>
          <p:nvPr/>
        </p:nvGrpSpPr>
        <p:grpSpPr>
          <a:xfrm>
            <a:off x="7817984" y="1908318"/>
            <a:ext cx="3058920" cy="822600"/>
            <a:chOff x="7817984" y="1908318"/>
            <a:chExt cx="3058920" cy="82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E2873F6-DCF6-2B4E-8D41-01E1EE3664F3}"/>
                    </a:ext>
                  </a:extLst>
                </p14:cNvPr>
                <p14:cNvContentPartPr/>
                <p14:nvPr/>
              </p14:nvContentPartPr>
              <p14:xfrm>
                <a:off x="7924904" y="1975278"/>
                <a:ext cx="284760" cy="36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E2873F6-DCF6-2B4E-8D41-01E1EE3664F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894304" y="1944678"/>
                  <a:ext cx="3463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A10B83-B524-C244-A49B-C8C4D6DFF8F5}"/>
                    </a:ext>
                  </a:extLst>
                </p14:cNvPr>
                <p14:cNvContentPartPr/>
                <p14:nvPr/>
              </p14:nvContentPartPr>
              <p14:xfrm>
                <a:off x="7817984" y="1908318"/>
                <a:ext cx="172080" cy="349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A10B83-B524-C244-A49B-C8C4D6DFF8F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787384" y="1877718"/>
                  <a:ext cx="2332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76313F-BF3D-DD46-A3BF-5815A9964053}"/>
                    </a:ext>
                  </a:extLst>
                </p14:cNvPr>
                <p14:cNvContentPartPr/>
                <p14:nvPr/>
              </p14:nvContentPartPr>
              <p14:xfrm>
                <a:off x="8346464" y="2185518"/>
                <a:ext cx="222480" cy="41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76313F-BF3D-DD46-A3BF-5815A996405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315864" y="2154918"/>
                  <a:ext cx="2836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5B87EA-1E63-3D47-88B2-0B10FD4606DE}"/>
                    </a:ext>
                  </a:extLst>
                </p14:cNvPr>
                <p14:cNvContentPartPr/>
                <p14:nvPr/>
              </p14:nvContentPartPr>
              <p14:xfrm>
                <a:off x="8679104" y="2310798"/>
                <a:ext cx="259920" cy="29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5B87EA-1E63-3D47-88B2-0B10FD4606D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648504" y="2280198"/>
                  <a:ext cx="3214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797D4F-7871-FC4B-9B81-DD50FDD2ED01}"/>
                    </a:ext>
                  </a:extLst>
                </p14:cNvPr>
                <p14:cNvContentPartPr/>
                <p14:nvPr/>
              </p14:nvContentPartPr>
              <p14:xfrm>
                <a:off x="8703224" y="2438238"/>
                <a:ext cx="339840" cy="11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797D4F-7871-FC4B-9B81-DD50FDD2ED0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672624" y="2407638"/>
                  <a:ext cx="40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77FB7A-D978-C14C-A10C-B0806FD4ED14}"/>
                    </a:ext>
                  </a:extLst>
                </p14:cNvPr>
                <p14:cNvContentPartPr/>
                <p14:nvPr/>
              </p14:nvContentPartPr>
              <p14:xfrm>
                <a:off x="9074744" y="2333838"/>
                <a:ext cx="246960" cy="388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77FB7A-D978-C14C-A10C-B0806FD4ED1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044144" y="2303238"/>
                  <a:ext cx="3081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6640887-C4A9-5846-8812-01AAC6DC3837}"/>
                    </a:ext>
                  </a:extLst>
                </p14:cNvPr>
                <p14:cNvContentPartPr/>
                <p14:nvPr/>
              </p14:nvContentPartPr>
              <p14:xfrm>
                <a:off x="9460304" y="2188758"/>
                <a:ext cx="165600" cy="47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6640887-C4A9-5846-8812-01AAC6DC383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429344" y="2158158"/>
                  <a:ext cx="2268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A08B4E-7525-B14B-94F8-1CCC0CA53791}"/>
                    </a:ext>
                  </a:extLst>
                </p14:cNvPr>
                <p14:cNvContentPartPr/>
                <p14:nvPr/>
              </p14:nvContentPartPr>
              <p14:xfrm>
                <a:off x="9847664" y="2215398"/>
                <a:ext cx="199080" cy="446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A08B4E-7525-B14B-94F8-1CCC0CA5379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817064" y="2184438"/>
                  <a:ext cx="2602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6D6827-7BAE-514E-8B92-DE1E27788305}"/>
                    </a:ext>
                  </a:extLst>
                </p14:cNvPr>
                <p14:cNvContentPartPr/>
                <p14:nvPr/>
              </p14:nvContentPartPr>
              <p14:xfrm>
                <a:off x="10226024" y="2385678"/>
                <a:ext cx="169200" cy="267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6D6827-7BAE-514E-8B92-DE1E2778830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195424" y="2355078"/>
                  <a:ext cx="2304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A9B314-A91F-D042-8BE6-54A35FFDCEC6}"/>
                    </a:ext>
                  </a:extLst>
                </p14:cNvPr>
                <p14:cNvContentPartPr/>
                <p14:nvPr/>
              </p14:nvContentPartPr>
              <p14:xfrm>
                <a:off x="10302704" y="2436798"/>
                <a:ext cx="73800" cy="51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A9B314-A91F-D042-8BE6-54A35FFDCEC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272104" y="2406198"/>
                  <a:ext cx="135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6AFF45-B381-6449-A338-E609DACC2B11}"/>
                    </a:ext>
                  </a:extLst>
                </p14:cNvPr>
                <p14:cNvContentPartPr/>
                <p14:nvPr/>
              </p14:nvContentPartPr>
              <p14:xfrm>
                <a:off x="10289024" y="2185158"/>
                <a:ext cx="227880" cy="18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6AFF45-B381-6449-A338-E609DACC2B1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258424" y="2154558"/>
                  <a:ext cx="289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C79D36-E847-E24D-B46A-E71B11DDB18D}"/>
                    </a:ext>
                  </a:extLst>
                </p14:cNvPr>
                <p14:cNvContentPartPr/>
                <p14:nvPr/>
              </p14:nvContentPartPr>
              <p14:xfrm>
                <a:off x="10650464" y="2316558"/>
                <a:ext cx="226440" cy="403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C79D36-E847-E24D-B46A-E71B11DDB18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619864" y="2285958"/>
                  <a:ext cx="288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F383B4-3105-694E-A6CC-B47F1351940C}"/>
                    </a:ext>
                  </a:extLst>
                </p14:cNvPr>
                <p14:cNvContentPartPr/>
                <p14:nvPr/>
              </p14:nvContentPartPr>
              <p14:xfrm>
                <a:off x="10685744" y="2527878"/>
                <a:ext cx="23040" cy="203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F383B4-3105-694E-A6CC-B47F1351940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655144" y="2496918"/>
                  <a:ext cx="84240" cy="26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040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 - exercise</a:t>
            </a:r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EFC0707-ED62-D247-B2F4-4828DA4DBE70}"/>
              </a:ext>
            </a:extLst>
          </p:cNvPr>
          <p:cNvGrpSpPr/>
          <p:nvPr/>
        </p:nvGrpSpPr>
        <p:grpSpPr>
          <a:xfrm>
            <a:off x="1586384" y="1462638"/>
            <a:ext cx="2277360" cy="856800"/>
            <a:chOff x="1586384" y="1462638"/>
            <a:chExt cx="2277360" cy="8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712A60-49F2-C34B-BBFE-EE74081B29D3}"/>
                    </a:ext>
                  </a:extLst>
                </p14:cNvPr>
                <p14:cNvContentPartPr/>
                <p14:nvPr/>
              </p14:nvContentPartPr>
              <p14:xfrm>
                <a:off x="1620584" y="1650558"/>
                <a:ext cx="289440" cy="317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712A60-49F2-C34B-BBFE-EE74081B29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9984" y="1619958"/>
                  <a:ext cx="3510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144BAF-EDE6-CB43-9EB4-F0D46187871A}"/>
                    </a:ext>
                  </a:extLst>
                </p14:cNvPr>
                <p14:cNvContentPartPr/>
                <p14:nvPr/>
              </p14:nvContentPartPr>
              <p14:xfrm>
                <a:off x="1586384" y="1511238"/>
                <a:ext cx="441720" cy="63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144BAF-EDE6-CB43-9EB4-F0D4618787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5424" y="1480638"/>
                  <a:ext cx="5029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2D64A64-B040-6244-B921-45E862C69034}"/>
                    </a:ext>
                  </a:extLst>
                </p14:cNvPr>
                <p14:cNvContentPartPr/>
                <p14:nvPr/>
              </p14:nvContentPartPr>
              <p14:xfrm>
                <a:off x="1975184" y="2024238"/>
                <a:ext cx="136440" cy="251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2D64A64-B040-6244-B921-45E862C690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4584" y="1993638"/>
                  <a:ext cx="197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674E68-FD62-4646-9669-12185F338453}"/>
                    </a:ext>
                  </a:extLst>
                </p14:cNvPr>
                <p14:cNvContentPartPr/>
                <p14:nvPr/>
              </p14:nvContentPartPr>
              <p14:xfrm>
                <a:off x="2173904" y="2058078"/>
                <a:ext cx="101880" cy="214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674E68-FD62-4646-9669-12185F3384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43304" y="2027478"/>
                  <a:ext cx="163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B770EA8-6176-7E48-9C64-417B6FA35127}"/>
                    </a:ext>
                  </a:extLst>
                </p14:cNvPr>
                <p14:cNvContentPartPr/>
                <p14:nvPr/>
              </p14:nvContentPartPr>
              <p14:xfrm>
                <a:off x="2146544" y="2116038"/>
                <a:ext cx="199440" cy="75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B770EA8-6176-7E48-9C64-417B6FA351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5944" y="2085438"/>
                  <a:ext cx="260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78B4F90-3398-E445-B0F6-375B6F33BBF4}"/>
                    </a:ext>
                  </a:extLst>
                </p14:cNvPr>
                <p14:cNvContentPartPr/>
                <p14:nvPr/>
              </p14:nvContentPartPr>
              <p14:xfrm>
                <a:off x="2424464" y="2067798"/>
                <a:ext cx="111600" cy="249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78B4F90-3398-E445-B0F6-375B6F33BB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93864" y="2037198"/>
                  <a:ext cx="173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6DCB95-4130-0446-9278-09F4FDEDFAE0}"/>
                    </a:ext>
                  </a:extLst>
                </p14:cNvPr>
                <p14:cNvContentPartPr/>
                <p14:nvPr/>
              </p14:nvContentPartPr>
              <p14:xfrm>
                <a:off x="2395304" y="2025318"/>
                <a:ext cx="212040" cy="294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6DCB95-4130-0446-9278-09F4FDEDFA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64704" y="1994358"/>
                  <a:ext cx="2732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2E8B085-694A-264C-9168-D1562BE63525}"/>
                    </a:ext>
                  </a:extLst>
                </p14:cNvPr>
                <p14:cNvContentPartPr/>
                <p14:nvPr/>
              </p14:nvContentPartPr>
              <p14:xfrm>
                <a:off x="2735864" y="1803558"/>
                <a:ext cx="169200" cy="417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2E8B085-694A-264C-9168-D1562BE635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05264" y="1772958"/>
                  <a:ext cx="230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C9E81FA-1487-084B-8394-E46CEB08A9A5}"/>
                    </a:ext>
                  </a:extLst>
                </p14:cNvPr>
                <p14:cNvContentPartPr/>
                <p14:nvPr/>
              </p14:nvContentPartPr>
              <p14:xfrm>
                <a:off x="2834144" y="1957638"/>
                <a:ext cx="196560" cy="874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C9E81FA-1487-084B-8394-E46CEB08A9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03544" y="1926678"/>
                  <a:ext cx="257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DB6587B-05C7-4846-BDDB-27F2552C22ED}"/>
                    </a:ext>
                  </a:extLst>
                </p14:cNvPr>
                <p14:cNvContentPartPr/>
                <p14:nvPr/>
              </p14:nvContentPartPr>
              <p14:xfrm>
                <a:off x="3238064" y="1462638"/>
                <a:ext cx="625680" cy="5842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DB6587B-05C7-4846-BDDB-27F2552C22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07464" y="1432038"/>
                  <a:ext cx="687240" cy="64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C46498D0-FB8C-D94C-B929-2ED078F1B7E5}"/>
              </a:ext>
            </a:extLst>
          </p:cNvPr>
          <p:cNvGrpSpPr/>
          <p:nvPr/>
        </p:nvGrpSpPr>
        <p:grpSpPr>
          <a:xfrm>
            <a:off x="6140384" y="1509798"/>
            <a:ext cx="994320" cy="741240"/>
            <a:chOff x="6140384" y="1509798"/>
            <a:chExt cx="994320" cy="74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806ED20B-0B96-8342-9C4C-84A5479A7DAD}"/>
                    </a:ext>
                  </a:extLst>
                </p14:cNvPr>
                <p14:cNvContentPartPr/>
                <p14:nvPr/>
              </p14:nvContentPartPr>
              <p14:xfrm>
                <a:off x="6140384" y="1509798"/>
                <a:ext cx="481320" cy="6008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806ED20B-0B96-8342-9C4C-84A5479A7D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09784" y="1479198"/>
                  <a:ext cx="54288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A9863F7-D052-DF4F-BC00-D3A4B7FD64F5}"/>
                    </a:ext>
                  </a:extLst>
                </p14:cNvPr>
                <p14:cNvContentPartPr/>
                <p14:nvPr/>
              </p14:nvContentPartPr>
              <p14:xfrm>
                <a:off x="6812864" y="1963398"/>
                <a:ext cx="243360" cy="673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A9863F7-D052-DF4F-BC00-D3A4B7FD64F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82264" y="1932798"/>
                  <a:ext cx="304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D9C31981-7681-7F41-AC75-D0853C319C23}"/>
                    </a:ext>
                  </a:extLst>
                </p14:cNvPr>
                <p14:cNvContentPartPr/>
                <p14:nvPr/>
              </p14:nvContentPartPr>
              <p14:xfrm>
                <a:off x="6898184" y="2214318"/>
                <a:ext cx="236520" cy="367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D9C31981-7681-7F41-AC75-D0853C319C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67584" y="2183718"/>
                  <a:ext cx="29772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9D14485-1D9D-3C44-AA81-3FF531378B3F}"/>
              </a:ext>
            </a:extLst>
          </p:cNvPr>
          <p:cNvGrpSpPr/>
          <p:nvPr/>
        </p:nvGrpSpPr>
        <p:grpSpPr>
          <a:xfrm>
            <a:off x="7580384" y="1510518"/>
            <a:ext cx="1070640" cy="428040"/>
            <a:chOff x="7580384" y="1510518"/>
            <a:chExt cx="107064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EF89618-084D-0549-8475-8E335B8B56A9}"/>
                    </a:ext>
                  </a:extLst>
                </p14:cNvPr>
                <p14:cNvContentPartPr/>
                <p14:nvPr/>
              </p14:nvContentPartPr>
              <p14:xfrm>
                <a:off x="7580384" y="1535718"/>
                <a:ext cx="298080" cy="2631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EF89618-084D-0549-8475-8E335B8B56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49784" y="1505118"/>
                  <a:ext cx="359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9EDA3077-1C90-FB4C-B5A0-4040551A56E1}"/>
                    </a:ext>
                  </a:extLst>
                </p14:cNvPr>
                <p14:cNvContentPartPr/>
                <p14:nvPr/>
              </p14:nvContentPartPr>
              <p14:xfrm>
                <a:off x="7633664" y="1510518"/>
                <a:ext cx="279360" cy="356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9EDA3077-1C90-FB4C-B5A0-4040551A56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02704" y="1479918"/>
                  <a:ext cx="3409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B4ED376D-3F12-D446-A104-F7B49A3690C8}"/>
                    </a:ext>
                  </a:extLst>
                </p14:cNvPr>
                <p14:cNvContentPartPr/>
                <p14:nvPr/>
              </p14:nvContentPartPr>
              <p14:xfrm>
                <a:off x="8008784" y="1733358"/>
                <a:ext cx="156240" cy="1897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B4ED376D-3F12-D446-A104-F7B49A3690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78184" y="1702758"/>
                  <a:ext cx="217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7A769E1-F2C1-0741-9647-D6369B0614A9}"/>
                    </a:ext>
                  </a:extLst>
                </p14:cNvPr>
                <p14:cNvContentPartPr/>
                <p14:nvPr/>
              </p14:nvContentPartPr>
              <p14:xfrm>
                <a:off x="8236304" y="1752438"/>
                <a:ext cx="143640" cy="1785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7A769E1-F2C1-0741-9647-D6369B0614A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05704" y="1721838"/>
                  <a:ext cx="204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50A59A55-152E-D44B-8CFB-7CDF8D9AB5B6}"/>
                    </a:ext>
                  </a:extLst>
                </p14:cNvPr>
                <p14:cNvContentPartPr/>
                <p14:nvPr/>
              </p14:nvContentPartPr>
              <p14:xfrm>
                <a:off x="8488664" y="1775118"/>
                <a:ext cx="162360" cy="1634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50A59A55-152E-D44B-8CFB-7CDF8D9AB5B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58064" y="1744158"/>
                  <a:ext cx="22356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4E526947-9029-FB42-BF19-B1772F7309F4}"/>
              </a:ext>
            </a:extLst>
          </p:cNvPr>
          <p:cNvGrpSpPr/>
          <p:nvPr/>
        </p:nvGrpSpPr>
        <p:grpSpPr>
          <a:xfrm>
            <a:off x="7550144" y="2215398"/>
            <a:ext cx="1442880" cy="772200"/>
            <a:chOff x="7550144" y="2215398"/>
            <a:chExt cx="144288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616EC551-3CD8-EF46-80F5-D2367791E617}"/>
                    </a:ext>
                  </a:extLst>
                </p14:cNvPr>
                <p14:cNvContentPartPr/>
                <p14:nvPr/>
              </p14:nvContentPartPr>
              <p14:xfrm>
                <a:off x="7550144" y="2341398"/>
                <a:ext cx="957240" cy="385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616EC551-3CD8-EF46-80F5-D2367791E61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19544" y="2310798"/>
                  <a:ext cx="1018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9093DF6C-9A97-8445-90BB-95D7E2B43DA8}"/>
                    </a:ext>
                  </a:extLst>
                </p14:cNvPr>
                <p14:cNvContentPartPr/>
                <p14:nvPr/>
              </p14:nvContentPartPr>
              <p14:xfrm>
                <a:off x="7717904" y="2684838"/>
                <a:ext cx="253440" cy="3027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9093DF6C-9A97-8445-90BB-95D7E2B43DA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86944" y="2653878"/>
                  <a:ext cx="3150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D4C4569-B54F-E747-B702-FAC2C0BAEC4E}"/>
                    </a:ext>
                  </a:extLst>
                </p14:cNvPr>
                <p14:cNvContentPartPr/>
                <p14:nvPr/>
              </p14:nvContentPartPr>
              <p14:xfrm>
                <a:off x="8011304" y="2500878"/>
                <a:ext cx="165600" cy="2091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D4C4569-B54F-E747-B702-FAC2C0BAEC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80704" y="2470278"/>
                  <a:ext cx="227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A0D4BD82-5902-8B4E-BF7C-94320BF22341}"/>
                    </a:ext>
                  </a:extLst>
                </p14:cNvPr>
                <p14:cNvContentPartPr/>
                <p14:nvPr/>
              </p14:nvContentPartPr>
              <p14:xfrm>
                <a:off x="8846144" y="2215398"/>
                <a:ext cx="111600" cy="558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A0D4BD82-5902-8B4E-BF7C-94320BF2234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15544" y="2184438"/>
                  <a:ext cx="173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FCC6C19C-F072-8E43-B1F6-506327F4E810}"/>
                    </a:ext>
                  </a:extLst>
                </p14:cNvPr>
                <p14:cNvContentPartPr/>
                <p14:nvPr/>
              </p14:nvContentPartPr>
              <p14:xfrm>
                <a:off x="8846144" y="2402958"/>
                <a:ext cx="146880" cy="378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FCC6C19C-F072-8E43-B1F6-506327F4E8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15544" y="2372358"/>
                  <a:ext cx="2080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7C18BC4D-890F-814F-8D97-B2163ECD800A}"/>
              </a:ext>
            </a:extLst>
          </p:cNvPr>
          <p:cNvGrpSpPr/>
          <p:nvPr/>
        </p:nvGrpSpPr>
        <p:grpSpPr>
          <a:xfrm>
            <a:off x="9440864" y="1597998"/>
            <a:ext cx="558720" cy="689040"/>
            <a:chOff x="9440864" y="1597998"/>
            <a:chExt cx="55872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5C0A7766-52ED-F148-899D-866A6016FC35}"/>
                    </a:ext>
                  </a:extLst>
                </p14:cNvPr>
                <p14:cNvContentPartPr/>
                <p14:nvPr/>
              </p14:nvContentPartPr>
              <p14:xfrm>
                <a:off x="9498824" y="1597998"/>
                <a:ext cx="407880" cy="3625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5C0A7766-52ED-F148-899D-866A6016FC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68224" y="1567398"/>
                  <a:ext cx="4694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4F04E2FC-2B78-8C43-B9C6-3DF1CE365738}"/>
                    </a:ext>
                  </a:extLst>
                </p14:cNvPr>
                <p14:cNvContentPartPr/>
                <p14:nvPr/>
              </p14:nvContentPartPr>
              <p14:xfrm>
                <a:off x="9440864" y="2079678"/>
                <a:ext cx="558720" cy="2073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4F04E2FC-2B78-8C43-B9C6-3DF1CE36573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10264" y="2049078"/>
                  <a:ext cx="6202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3F81DF84-3523-0649-A6C1-549E2C5224D5}"/>
              </a:ext>
            </a:extLst>
          </p:cNvPr>
          <p:cNvGrpSpPr/>
          <p:nvPr/>
        </p:nvGrpSpPr>
        <p:grpSpPr>
          <a:xfrm>
            <a:off x="9584864" y="2472438"/>
            <a:ext cx="356400" cy="649800"/>
            <a:chOff x="9584864" y="2472438"/>
            <a:chExt cx="35640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59F67784-E45D-964D-8C6F-5B77E3E5B965}"/>
                    </a:ext>
                  </a:extLst>
                </p14:cNvPr>
                <p14:cNvContentPartPr/>
                <p14:nvPr/>
              </p14:nvContentPartPr>
              <p14:xfrm>
                <a:off x="9584864" y="2472438"/>
                <a:ext cx="356400" cy="4006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59F67784-E45D-964D-8C6F-5B77E3E5B96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53904" y="2441838"/>
                  <a:ext cx="4176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1D3E2F3-D611-5D49-B1F6-31626FDB234C}"/>
                    </a:ext>
                  </a:extLst>
                </p14:cNvPr>
                <p14:cNvContentPartPr/>
                <p14:nvPr/>
              </p14:nvContentPartPr>
              <p14:xfrm>
                <a:off x="9714464" y="2680158"/>
                <a:ext cx="132840" cy="4420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1D3E2F3-D611-5D49-B1F6-31626FDB234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83504" y="2649558"/>
                  <a:ext cx="194040" cy="50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D180830F-C8B8-F44B-8647-87E53BAA3D4E}"/>
                  </a:ext>
                </a:extLst>
              </p14:cNvPr>
              <p14:cNvContentPartPr/>
              <p14:nvPr/>
            </p14:nvContentPartPr>
            <p14:xfrm>
              <a:off x="10347344" y="1994358"/>
              <a:ext cx="172440" cy="2592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D180830F-C8B8-F44B-8647-87E53BAA3D4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316384" y="1963398"/>
                <a:ext cx="234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0D7AD4D4-7ECC-804D-852C-8CFF0EA923CE}"/>
                  </a:ext>
                </a:extLst>
              </p14:cNvPr>
              <p14:cNvContentPartPr/>
              <p14:nvPr/>
            </p14:nvContentPartPr>
            <p14:xfrm>
              <a:off x="10332224" y="2269398"/>
              <a:ext cx="156600" cy="3780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0D7AD4D4-7ECC-804D-852C-8CFF0EA923C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301624" y="2238798"/>
                <a:ext cx="21780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2" name="Group 491">
            <a:extLst>
              <a:ext uri="{FF2B5EF4-FFF2-40B4-BE49-F238E27FC236}">
                <a16:creationId xmlns:a16="http://schemas.microsoft.com/office/drawing/2014/main" id="{08519AF5-206C-2F47-BB65-47D1AAD4B5AA}"/>
              </a:ext>
            </a:extLst>
          </p:cNvPr>
          <p:cNvGrpSpPr/>
          <p:nvPr/>
        </p:nvGrpSpPr>
        <p:grpSpPr>
          <a:xfrm>
            <a:off x="10890584" y="1677198"/>
            <a:ext cx="903600" cy="432360"/>
            <a:chOff x="10890584" y="1677198"/>
            <a:chExt cx="90360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246B52BE-81BE-FF46-AE55-EAF093AA87D0}"/>
                    </a:ext>
                  </a:extLst>
                </p14:cNvPr>
                <p14:cNvContentPartPr/>
                <p14:nvPr/>
              </p14:nvContentPartPr>
              <p14:xfrm>
                <a:off x="10890584" y="1741278"/>
                <a:ext cx="193680" cy="2912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246B52BE-81BE-FF46-AE55-EAF093AA87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59984" y="1710678"/>
                  <a:ext cx="2552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5F79EE4E-71AD-C642-82D8-BE3491C60CFD}"/>
                    </a:ext>
                  </a:extLst>
                </p14:cNvPr>
                <p14:cNvContentPartPr/>
                <p14:nvPr/>
              </p14:nvContentPartPr>
              <p14:xfrm>
                <a:off x="11224304" y="2098758"/>
                <a:ext cx="6840" cy="1080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5F79EE4E-71AD-C642-82D8-BE3491C60CF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93344" y="2068158"/>
                  <a:ext cx="68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B0147A5B-E643-CB41-A6E2-2F6BA8FF6C6D}"/>
                    </a:ext>
                  </a:extLst>
                </p14:cNvPr>
                <p14:cNvContentPartPr/>
                <p14:nvPr/>
              </p14:nvContentPartPr>
              <p14:xfrm>
                <a:off x="11439224" y="1764678"/>
                <a:ext cx="273960" cy="3279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B0147A5B-E643-CB41-A6E2-2F6BA8FF6C6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08264" y="1734078"/>
                  <a:ext cx="3351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AAE7B90-1D8E-344A-AAE4-361387147984}"/>
                    </a:ext>
                  </a:extLst>
                </p14:cNvPr>
                <p14:cNvContentPartPr/>
                <p14:nvPr/>
              </p14:nvContentPartPr>
              <p14:xfrm>
                <a:off x="11534984" y="1677198"/>
                <a:ext cx="259200" cy="363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AAE7B90-1D8E-344A-AAE4-3613871479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504384" y="1646598"/>
                  <a:ext cx="32076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285C75CA-7622-DD4C-80F5-744CE543B842}"/>
                  </a:ext>
                </a:extLst>
              </p14:cNvPr>
              <p14:cNvContentPartPr/>
              <p14:nvPr/>
            </p14:nvContentPartPr>
            <p14:xfrm>
              <a:off x="11520224" y="2064198"/>
              <a:ext cx="168480" cy="3240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285C75CA-7622-DD4C-80F5-744CE543B84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489264" y="2033598"/>
                <a:ext cx="23004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181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Quantization - exercise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63642D-624D-DD4F-A88C-DACD521B7D12}"/>
                  </a:ext>
                </a:extLst>
              </p14:cNvPr>
              <p14:cNvContentPartPr/>
              <p14:nvPr/>
            </p14:nvContentPartPr>
            <p14:xfrm>
              <a:off x="2783689" y="1340717"/>
              <a:ext cx="109800" cy="4808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63642D-624D-DD4F-A88C-DACD521B7D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8260" y="1325237"/>
                <a:ext cx="140300" cy="48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C7586F2-9B4F-C44A-BA71-49EE018B98CA}"/>
                  </a:ext>
                </a:extLst>
              </p14:cNvPr>
              <p14:cNvContentPartPr/>
              <p14:nvPr/>
            </p14:nvContentPartPr>
            <p14:xfrm>
              <a:off x="2736889" y="1199957"/>
              <a:ext cx="164520" cy="238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C7586F2-9B4F-C44A-BA71-49EE018B98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1409" y="1184477"/>
                <a:ext cx="1951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2495D8E-A9DF-D043-89BB-387205829B54}"/>
                  </a:ext>
                </a:extLst>
              </p14:cNvPr>
              <p14:cNvContentPartPr/>
              <p14:nvPr/>
            </p14:nvContentPartPr>
            <p14:xfrm>
              <a:off x="2828689" y="3691517"/>
              <a:ext cx="77040" cy="110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2495D8E-A9DF-D043-89BB-387205829B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3209" y="3676037"/>
                <a:ext cx="1076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EE6CEB-2614-F640-980E-32DDD5A62D03}"/>
                  </a:ext>
                </a:extLst>
              </p14:cNvPr>
              <p14:cNvContentPartPr/>
              <p14:nvPr/>
            </p14:nvContentPartPr>
            <p14:xfrm>
              <a:off x="2807449" y="3604037"/>
              <a:ext cx="7291440" cy="166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EE6CEB-2614-F640-980E-32DDD5A62D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1970" y="3588557"/>
                <a:ext cx="7322038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B9514C-ED58-0543-BF90-CF43CF0EA963}"/>
                  </a:ext>
                </a:extLst>
              </p14:cNvPr>
              <p14:cNvContentPartPr/>
              <p14:nvPr/>
            </p14:nvContentPartPr>
            <p14:xfrm>
              <a:off x="10134169" y="3612317"/>
              <a:ext cx="131040" cy="211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B9514C-ED58-0543-BF90-CF43CF0EA9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18689" y="3596863"/>
                <a:ext cx="161640" cy="241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5349658-F772-A745-80AB-B1F297F4BFB7}"/>
                  </a:ext>
                </a:extLst>
              </p14:cNvPr>
              <p14:cNvContentPartPr/>
              <p14:nvPr/>
            </p14:nvContentPartPr>
            <p14:xfrm>
              <a:off x="6269209" y="3759557"/>
              <a:ext cx="55080" cy="148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5349658-F772-A745-80AB-B1F297F4BF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3830" y="3744077"/>
                <a:ext cx="85481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B30D5A-088C-8B48-9D40-3B628E8DC4DD}"/>
                  </a:ext>
                </a:extLst>
              </p14:cNvPr>
              <p14:cNvContentPartPr/>
              <p14:nvPr/>
            </p14:nvContentPartPr>
            <p14:xfrm>
              <a:off x="6361369" y="3796277"/>
              <a:ext cx="24480" cy="134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B30D5A-088C-8B48-9D40-3B628E8DC4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45889" y="3780797"/>
                <a:ext cx="550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A0F906-A6ED-744E-87D7-7D079C4D9624}"/>
                  </a:ext>
                </a:extLst>
              </p14:cNvPr>
              <p14:cNvContentPartPr/>
              <p14:nvPr/>
            </p14:nvContentPartPr>
            <p14:xfrm>
              <a:off x="6212689" y="3736877"/>
              <a:ext cx="296640" cy="117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A0F906-A6ED-744E-87D7-7D079C4D96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97228" y="3721397"/>
                <a:ext cx="327203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E806E31-F5B7-224A-BAF7-AC63B05F4D9C}"/>
                  </a:ext>
                </a:extLst>
              </p14:cNvPr>
              <p14:cNvContentPartPr/>
              <p14:nvPr/>
            </p14:nvContentPartPr>
            <p14:xfrm>
              <a:off x="9742849" y="3722117"/>
              <a:ext cx="19800" cy="32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E806E31-F5B7-224A-BAF7-AC63B05F4D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27369" y="3706637"/>
                <a:ext cx="50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A6EA5FC-7709-FC47-A963-6EFD0D1B6ADA}"/>
                  </a:ext>
                </a:extLst>
              </p14:cNvPr>
              <p14:cNvContentPartPr/>
              <p14:nvPr/>
            </p14:nvContentPartPr>
            <p14:xfrm>
              <a:off x="9598489" y="3885917"/>
              <a:ext cx="111960" cy="115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A6EA5FC-7709-FC47-A963-6EFD0D1B6A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83009" y="3870437"/>
                <a:ext cx="142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4F7993F-EAFC-9044-8119-A6935C3D55EC}"/>
                  </a:ext>
                </a:extLst>
              </p14:cNvPr>
              <p14:cNvContentPartPr/>
              <p14:nvPr/>
            </p14:nvContentPartPr>
            <p14:xfrm>
              <a:off x="9767689" y="3856757"/>
              <a:ext cx="55080" cy="18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4F7993F-EAFC-9044-8119-A6935C3D55E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52107" y="3841277"/>
                <a:ext cx="85881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3085A7A-3C5F-F441-B4B3-68F0ADA83FA1}"/>
                  </a:ext>
                </a:extLst>
              </p14:cNvPr>
              <p14:cNvContentPartPr/>
              <p14:nvPr/>
            </p14:nvContentPartPr>
            <p14:xfrm>
              <a:off x="9823129" y="3955397"/>
              <a:ext cx="7920" cy="69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3085A7A-3C5F-F441-B4B3-68F0ADA83FA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07649" y="3939917"/>
                <a:ext cx="385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1D2FA54-5A96-4D42-9775-912DA457F9CC}"/>
                  </a:ext>
                </a:extLst>
              </p14:cNvPr>
              <p14:cNvContentPartPr/>
              <p14:nvPr/>
            </p14:nvContentPartPr>
            <p14:xfrm>
              <a:off x="9761209" y="3809237"/>
              <a:ext cx="232200" cy="75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1D2FA54-5A96-4D42-9775-912DA457F9C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45705" y="3793757"/>
                <a:ext cx="262848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14BF5A0-923B-174B-B659-FBEF41BC71C3}"/>
                  </a:ext>
                </a:extLst>
              </p14:cNvPr>
              <p14:cNvContentPartPr/>
              <p14:nvPr/>
            </p14:nvContentPartPr>
            <p14:xfrm>
              <a:off x="2836249" y="1926437"/>
              <a:ext cx="7072560" cy="4065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14BF5A0-923B-174B-B659-FBEF41BC71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20769" y="1910958"/>
                <a:ext cx="7103160" cy="4096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C46F2ED-7765-8342-AC95-C7E5FCDDFE42}"/>
                  </a:ext>
                </a:extLst>
              </p14:cNvPr>
              <p14:cNvContentPartPr/>
              <p14:nvPr/>
            </p14:nvContentPartPr>
            <p14:xfrm>
              <a:off x="9843289" y="3708437"/>
              <a:ext cx="34560" cy="65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C46F2ED-7765-8342-AC95-C7E5FCDDFE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827809" y="3692957"/>
                <a:ext cx="65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5F45372-F47D-BB4B-B90C-CE99A0B59C34}"/>
                  </a:ext>
                </a:extLst>
              </p14:cNvPr>
              <p14:cNvContentPartPr/>
              <p14:nvPr/>
            </p14:nvContentPartPr>
            <p14:xfrm>
              <a:off x="9731329" y="3743717"/>
              <a:ext cx="2880" cy="3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5F45372-F47D-BB4B-B90C-CE99A0B59C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715849" y="3728237"/>
                <a:ext cx="334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5578C88-9FD6-5B4B-A84A-B23C1416D277}"/>
                  </a:ext>
                </a:extLst>
              </p14:cNvPr>
              <p14:cNvContentPartPr/>
              <p14:nvPr/>
            </p14:nvContentPartPr>
            <p14:xfrm>
              <a:off x="9850129" y="3719237"/>
              <a:ext cx="42480" cy="45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5578C88-9FD6-5B4B-A84A-B23C1416D2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34649" y="3703757"/>
                <a:ext cx="730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5EA9A5B-C80C-ED4D-AF3E-BB3BC76DA91D}"/>
                  </a:ext>
                </a:extLst>
              </p14:cNvPr>
              <p14:cNvContentPartPr/>
              <p14:nvPr/>
            </p14:nvContentPartPr>
            <p14:xfrm>
              <a:off x="3523129" y="2903837"/>
              <a:ext cx="18360" cy="107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5EA9A5B-C80C-ED4D-AF3E-BB3BC76DA91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07649" y="2888357"/>
                <a:ext cx="48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40CB50-EBF6-EA4A-87FB-517F1998ED3C}"/>
                  </a:ext>
                </a:extLst>
              </p14:cNvPr>
              <p14:cNvContentPartPr/>
              <p14:nvPr/>
            </p14:nvContentPartPr>
            <p14:xfrm>
              <a:off x="3519529" y="3109397"/>
              <a:ext cx="34200" cy="73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40CB50-EBF6-EA4A-87FB-517F1998ED3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04049" y="3093992"/>
                <a:ext cx="64800" cy="104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62D0AB7-8EE5-E24D-BEDD-5DAC0C4661FD}"/>
                  </a:ext>
                </a:extLst>
              </p14:cNvPr>
              <p14:cNvContentPartPr/>
              <p14:nvPr/>
            </p14:nvContentPartPr>
            <p14:xfrm>
              <a:off x="3541849" y="3253757"/>
              <a:ext cx="18360" cy="77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62D0AB7-8EE5-E24D-BEDD-5DAC0C4661F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26369" y="3238277"/>
                <a:ext cx="489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3CFC837-E61B-8245-A0AC-D035BF6E2B6F}"/>
                  </a:ext>
                </a:extLst>
              </p14:cNvPr>
              <p14:cNvContentPartPr/>
              <p14:nvPr/>
            </p14:nvContentPartPr>
            <p14:xfrm>
              <a:off x="3526369" y="3466157"/>
              <a:ext cx="19800" cy="67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3CFC837-E61B-8245-A0AC-D035BF6E2B6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10889" y="3450677"/>
                <a:ext cx="50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E7AD805-1DA9-9544-814A-015ADA4C5A52}"/>
                  </a:ext>
                </a:extLst>
              </p14:cNvPr>
              <p14:cNvContentPartPr/>
              <p14:nvPr/>
            </p14:nvContentPartPr>
            <p14:xfrm>
              <a:off x="3528169" y="3643637"/>
              <a:ext cx="7560" cy="37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E7AD805-1DA9-9544-814A-015ADA4C5A5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13393" y="3628157"/>
                <a:ext cx="36769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0D9412A-CDEE-4340-8B34-BFE1BD5991AA}"/>
                  </a:ext>
                </a:extLst>
              </p14:cNvPr>
              <p14:cNvContentPartPr/>
              <p14:nvPr/>
            </p14:nvContentPartPr>
            <p14:xfrm>
              <a:off x="4409089" y="1971077"/>
              <a:ext cx="13680" cy="61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0D9412A-CDEE-4340-8B34-BFE1BD5991A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94006" y="1955505"/>
                <a:ext cx="43495" cy="91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35E41DB-6A3F-9244-A018-35555E71B9F3}"/>
                  </a:ext>
                </a:extLst>
              </p14:cNvPr>
              <p14:cNvContentPartPr/>
              <p14:nvPr/>
            </p14:nvContentPartPr>
            <p14:xfrm>
              <a:off x="4370569" y="2205437"/>
              <a:ext cx="20160" cy="99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35E41DB-6A3F-9244-A018-35555E71B9F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55089" y="2189957"/>
                <a:ext cx="50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654170B-646F-7441-A845-BF8F31859ED5}"/>
                  </a:ext>
                </a:extLst>
              </p14:cNvPr>
              <p14:cNvContentPartPr/>
              <p14:nvPr/>
            </p14:nvContentPartPr>
            <p14:xfrm>
              <a:off x="4362289" y="2578757"/>
              <a:ext cx="23040" cy="74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654170B-646F-7441-A845-BF8F31859ED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46563" y="2563277"/>
                <a:ext cx="54126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1F46999-BB87-6443-9FC4-CC161E620F8D}"/>
                  </a:ext>
                </a:extLst>
              </p14:cNvPr>
              <p14:cNvContentPartPr/>
              <p14:nvPr/>
            </p14:nvContentPartPr>
            <p14:xfrm>
              <a:off x="4366249" y="2838317"/>
              <a:ext cx="22680" cy="98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1F46999-BB87-6443-9FC4-CC161E620F8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350769" y="2822837"/>
                <a:ext cx="5328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CB45C18-5387-124F-9D48-E261BF4EDAC5}"/>
              </a:ext>
            </a:extLst>
          </p:cNvPr>
          <p:cNvGrpSpPr/>
          <p:nvPr/>
        </p:nvGrpSpPr>
        <p:grpSpPr>
          <a:xfrm>
            <a:off x="4333849" y="3118397"/>
            <a:ext cx="300600" cy="1191600"/>
            <a:chOff x="4333849" y="3118397"/>
            <a:chExt cx="300600" cy="11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8B63E8-3557-0B4E-B70D-C2E67443EBCE}"/>
                    </a:ext>
                  </a:extLst>
                </p14:cNvPr>
                <p14:cNvContentPartPr/>
                <p14:nvPr/>
              </p14:nvContentPartPr>
              <p14:xfrm>
                <a:off x="4490449" y="3734357"/>
                <a:ext cx="22680" cy="52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8B63E8-3557-0B4E-B70D-C2E67443EBC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74969" y="3718769"/>
                  <a:ext cx="53280" cy="83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4E318D-7C34-A549-8D16-CE556811046E}"/>
                    </a:ext>
                  </a:extLst>
                </p14:cNvPr>
                <p14:cNvContentPartPr/>
                <p14:nvPr/>
              </p14:nvContentPartPr>
              <p14:xfrm>
                <a:off x="4381729" y="3849917"/>
                <a:ext cx="1440" cy="1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4E318D-7C34-A549-8D16-CE55681104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61089" y="3834437"/>
                  <a:ext cx="42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362271-CFC8-F74A-A525-4363942AB555}"/>
                    </a:ext>
                  </a:extLst>
                </p14:cNvPr>
                <p14:cNvContentPartPr/>
                <p14:nvPr/>
              </p14:nvContentPartPr>
              <p14:xfrm>
                <a:off x="4374529" y="3837677"/>
                <a:ext cx="35280" cy="154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362271-CFC8-F74A-A525-4363942AB5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9049" y="3822197"/>
                  <a:ext cx="65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557EB6-2229-7046-992E-AB769A74560D}"/>
                    </a:ext>
                  </a:extLst>
                </p14:cNvPr>
                <p14:cNvContentPartPr/>
                <p14:nvPr/>
              </p14:nvContentPartPr>
              <p14:xfrm>
                <a:off x="4473529" y="3875477"/>
                <a:ext cx="7920" cy="122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557EB6-2229-7046-992E-AB769A7456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58722" y="3860042"/>
                  <a:ext cx="37190" cy="153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0128C4-BC11-C746-AE40-A26E05C9D93B}"/>
                    </a:ext>
                  </a:extLst>
                </p14:cNvPr>
                <p14:cNvContentPartPr/>
                <p14:nvPr/>
              </p14:nvContentPartPr>
              <p14:xfrm>
                <a:off x="4333849" y="3814637"/>
                <a:ext cx="237600" cy="6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0128C4-BC11-C746-AE40-A26E05C9D9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18369" y="3799157"/>
                  <a:ext cx="268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363DE8-2AF2-4F49-96F1-19D32229FF3C}"/>
                    </a:ext>
                  </a:extLst>
                </p14:cNvPr>
                <p14:cNvContentPartPr/>
                <p14:nvPr/>
              </p14:nvContentPartPr>
              <p14:xfrm>
                <a:off x="4354729" y="3965117"/>
                <a:ext cx="227520" cy="168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363DE8-2AF2-4F49-96F1-19D32229FF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9249" y="3949604"/>
                  <a:ext cx="258120" cy="199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ECF3C8-EDF8-0D4E-A7A7-BD7B34075D48}"/>
                    </a:ext>
                  </a:extLst>
                </p14:cNvPr>
                <p14:cNvContentPartPr/>
                <p14:nvPr/>
              </p14:nvContentPartPr>
              <p14:xfrm>
                <a:off x="4468849" y="4130357"/>
                <a:ext cx="165600" cy="17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ECF3C8-EDF8-0D4E-A7A7-BD7B34075D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53369" y="4114877"/>
                  <a:ext cx="196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E68F7AA-379E-7F44-A2AF-C02CC5253FBB}"/>
                    </a:ext>
                  </a:extLst>
                </p14:cNvPr>
                <p14:cNvContentPartPr/>
                <p14:nvPr/>
              </p14:nvContentPartPr>
              <p14:xfrm>
                <a:off x="4411969" y="3118397"/>
                <a:ext cx="9360" cy="9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E68F7AA-379E-7F44-A2AF-C02CC5253F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96489" y="3102973"/>
                  <a:ext cx="39960" cy="129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0E831C1-B215-7248-ADBB-795C81B5E355}"/>
                    </a:ext>
                  </a:extLst>
                </p14:cNvPr>
                <p14:cNvContentPartPr/>
                <p14:nvPr/>
              </p14:nvContentPartPr>
              <p14:xfrm>
                <a:off x="4443289" y="3345557"/>
                <a:ext cx="5400" cy="124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0E831C1-B215-7248-ADBB-795C81B5E3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27809" y="3330077"/>
                  <a:ext cx="36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158CEA-7F04-9D40-A8DD-FD0387CBCCA9}"/>
                    </a:ext>
                  </a:extLst>
                </p14:cNvPr>
                <p14:cNvContentPartPr/>
                <p14:nvPr/>
              </p14:nvContentPartPr>
              <p14:xfrm>
                <a:off x="4454449" y="3539597"/>
                <a:ext cx="20880" cy="92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158CEA-7F04-9D40-A8DD-FD0387CBCC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38969" y="3524056"/>
                  <a:ext cx="51480" cy="1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F96F39-6141-1D41-BF39-6077198F3E90}"/>
                    </a:ext>
                  </a:extLst>
                </p14:cNvPr>
                <p14:cNvContentPartPr/>
                <p14:nvPr/>
              </p14:nvContentPartPr>
              <p14:xfrm>
                <a:off x="4491529" y="3730757"/>
                <a:ext cx="13320" cy="1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F96F39-6141-1D41-BF39-6077198F3E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76049" y="3715277"/>
                  <a:ext cx="439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E0438B7-35E9-B54B-94E0-8BDE5E5DF1E1}"/>
                  </a:ext>
                </a:extLst>
              </p14:cNvPr>
              <p14:cNvContentPartPr/>
              <p14:nvPr/>
            </p14:nvContentPartPr>
            <p14:xfrm>
              <a:off x="5478649" y="2664077"/>
              <a:ext cx="19800" cy="54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E0438B7-35E9-B54B-94E0-8BDE5E5DF1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63169" y="2648597"/>
                <a:ext cx="504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4AFE3A1-2A86-8543-AFF1-C23011C680F2}"/>
                  </a:ext>
                </a:extLst>
              </p14:cNvPr>
              <p14:cNvContentPartPr/>
              <p14:nvPr/>
            </p14:nvContentPartPr>
            <p14:xfrm>
              <a:off x="5490889" y="2814197"/>
              <a:ext cx="15480" cy="61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4AFE3A1-2A86-8543-AFF1-C23011C680F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75409" y="2798717"/>
                <a:ext cx="460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3EC63A5-2721-6145-9E2F-79DD0218F22A}"/>
                  </a:ext>
                </a:extLst>
              </p14:cNvPr>
              <p14:cNvContentPartPr/>
              <p14:nvPr/>
            </p14:nvContentPartPr>
            <p14:xfrm>
              <a:off x="5469649" y="3012917"/>
              <a:ext cx="21240" cy="84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3EC63A5-2721-6145-9E2F-79DD0218F22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54169" y="2997437"/>
                <a:ext cx="518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F7A8582-6BA6-5040-8F5F-58DA68AAEF68}"/>
                  </a:ext>
                </a:extLst>
              </p14:cNvPr>
              <p14:cNvContentPartPr/>
              <p14:nvPr/>
            </p14:nvContentPartPr>
            <p14:xfrm>
              <a:off x="5468569" y="3223877"/>
              <a:ext cx="10080" cy="86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F7A8582-6BA6-5040-8F5F-58DA68AAEF6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53089" y="3208397"/>
                <a:ext cx="40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648C252-028F-F643-8215-077EE5509526}"/>
                  </a:ext>
                </a:extLst>
              </p14:cNvPr>
              <p14:cNvContentPartPr/>
              <p14:nvPr/>
            </p14:nvContentPartPr>
            <p14:xfrm>
              <a:off x="2746609" y="2529797"/>
              <a:ext cx="39960" cy="9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648C252-028F-F643-8215-077EE550952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31129" y="2513698"/>
                <a:ext cx="70560" cy="41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287A2DD-14CB-1D4E-AAA4-5B504BE159BE}"/>
                  </a:ext>
                </a:extLst>
              </p14:cNvPr>
              <p14:cNvContentPartPr/>
              <p14:nvPr/>
            </p14:nvContentPartPr>
            <p14:xfrm>
              <a:off x="2945329" y="2517197"/>
              <a:ext cx="118800" cy="14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287A2DD-14CB-1D4E-AAA4-5B504BE159B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29802" y="2502086"/>
                <a:ext cx="149493" cy="44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8FC7FA1-93E8-8348-BD95-D0F2BE29453B}"/>
                  </a:ext>
                </a:extLst>
              </p14:cNvPr>
              <p14:cNvContentPartPr/>
              <p14:nvPr/>
            </p14:nvContentPartPr>
            <p14:xfrm>
              <a:off x="3209209" y="2570477"/>
              <a:ext cx="25200" cy="11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8FC7FA1-93E8-8348-BD95-D0F2BE29453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93729" y="2554997"/>
                <a:ext cx="558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94B09B6-C597-E541-BC33-D5C991712BFA}"/>
              </a:ext>
            </a:extLst>
          </p:cNvPr>
          <p:cNvGrpSpPr/>
          <p:nvPr/>
        </p:nvGrpSpPr>
        <p:grpSpPr>
          <a:xfrm>
            <a:off x="3363289" y="2540597"/>
            <a:ext cx="202680" cy="222480"/>
            <a:chOff x="3363289" y="2540597"/>
            <a:chExt cx="2026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19730D-0974-F243-B681-663ACB1ECA08}"/>
                    </a:ext>
                  </a:extLst>
                </p14:cNvPr>
                <p14:cNvContentPartPr/>
                <p14:nvPr/>
              </p14:nvContentPartPr>
              <p14:xfrm>
                <a:off x="3520249" y="2540597"/>
                <a:ext cx="20160" cy="61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19730D-0974-F243-B681-663ACB1ECA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04769" y="2525117"/>
                  <a:ext cx="50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46C709-7296-7E44-97AB-EA77F6E36037}"/>
                    </a:ext>
                  </a:extLst>
                </p14:cNvPr>
                <p14:cNvContentPartPr/>
                <p14:nvPr/>
              </p14:nvContentPartPr>
              <p14:xfrm>
                <a:off x="3549049" y="2701157"/>
                <a:ext cx="16920" cy="61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46C709-7296-7E44-97AB-EA77F6E360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33569" y="2685677"/>
                  <a:ext cx="47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0F69645-B890-7244-97AC-30A13145AC00}"/>
                    </a:ext>
                  </a:extLst>
                </p14:cNvPr>
                <p14:cNvContentPartPr/>
                <p14:nvPr/>
              </p14:nvContentPartPr>
              <p14:xfrm>
                <a:off x="3363289" y="2597117"/>
                <a:ext cx="16920" cy="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0F69645-B890-7244-97AC-30A13145AC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47472" y="2580605"/>
                  <a:ext cx="48185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6F6A97-8660-CC45-AA24-75E6FD570C8D}"/>
                    </a:ext>
                  </a:extLst>
                </p14:cNvPr>
                <p14:cNvContentPartPr/>
                <p14:nvPr/>
              </p14:nvContentPartPr>
              <p14:xfrm>
                <a:off x="3464449" y="2592437"/>
                <a:ext cx="15480" cy="8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6F6A97-8660-CC45-AA24-75E6FD570C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48969" y="2576957"/>
                  <a:ext cx="4608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6C6D2D3-7B52-B44B-821B-A5997933F52A}"/>
                  </a:ext>
                </a:extLst>
              </p14:cNvPr>
              <p14:cNvContentPartPr/>
              <p14:nvPr/>
            </p14:nvContentPartPr>
            <p14:xfrm>
              <a:off x="3649489" y="2526197"/>
              <a:ext cx="48960" cy="9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6C6D2D3-7B52-B44B-821B-A5997933F52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634009" y="2510098"/>
                <a:ext cx="79560" cy="41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6616B81-8BC7-914E-B839-97778266E53A}"/>
                  </a:ext>
                </a:extLst>
              </p14:cNvPr>
              <p14:cNvContentPartPr/>
              <p14:nvPr/>
            </p14:nvContentPartPr>
            <p14:xfrm>
              <a:off x="3955489" y="2488037"/>
              <a:ext cx="324000" cy="54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6616B81-8BC7-914E-B839-97778266E53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40009" y="2472557"/>
                <a:ext cx="3546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FBBD893-1560-CB42-A21C-B6155A6D24DC}"/>
                  </a:ext>
                </a:extLst>
              </p14:cNvPr>
              <p14:cNvContentPartPr/>
              <p14:nvPr/>
            </p14:nvContentPartPr>
            <p14:xfrm>
              <a:off x="4561009" y="2499917"/>
              <a:ext cx="91440" cy="11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FBBD893-1560-CB42-A21C-B6155A6D24D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45529" y="2484437"/>
                <a:ext cx="1220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A464C74-8B09-EA4C-918C-1FBE36328FAE}"/>
                  </a:ext>
                </a:extLst>
              </p14:cNvPr>
              <p14:cNvContentPartPr/>
              <p14:nvPr/>
            </p14:nvContentPartPr>
            <p14:xfrm>
              <a:off x="4823809" y="2530877"/>
              <a:ext cx="46080" cy="79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A464C74-8B09-EA4C-918C-1FBE36328FA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808207" y="2515397"/>
                <a:ext cx="76921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0FA192A-597D-C44D-99A7-DA2E066CBADE}"/>
                  </a:ext>
                </a:extLst>
              </p14:cNvPr>
              <p14:cNvContentPartPr/>
              <p14:nvPr/>
            </p14:nvContentPartPr>
            <p14:xfrm>
              <a:off x="5108209" y="2518637"/>
              <a:ext cx="48240" cy="2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0FA192A-597D-C44D-99A7-DA2E066CBAD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92729" y="2503157"/>
                <a:ext cx="788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B455DECC-27C5-7D41-ACB8-B667D20D3270}"/>
              </a:ext>
            </a:extLst>
          </p:cNvPr>
          <p:cNvGrpSpPr/>
          <p:nvPr/>
        </p:nvGrpSpPr>
        <p:grpSpPr>
          <a:xfrm>
            <a:off x="5376049" y="2473997"/>
            <a:ext cx="260280" cy="62280"/>
            <a:chOff x="5376049" y="2473997"/>
            <a:chExt cx="26028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D709A83-FF34-3B47-B285-F40982EC755B}"/>
                    </a:ext>
                  </a:extLst>
                </p14:cNvPr>
                <p14:cNvContentPartPr/>
                <p14:nvPr/>
              </p14:nvContentPartPr>
              <p14:xfrm>
                <a:off x="5522209" y="2490557"/>
                <a:ext cx="10440" cy="3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D709A83-FF34-3B47-B285-F40982EC75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06729" y="2475077"/>
                  <a:ext cx="4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34ED0B3-D7F1-B044-A39A-2A8154698F9B}"/>
                    </a:ext>
                  </a:extLst>
                </p14:cNvPr>
                <p14:cNvContentPartPr/>
                <p14:nvPr/>
              </p14:nvContentPartPr>
              <p14:xfrm>
                <a:off x="5511049" y="2482277"/>
                <a:ext cx="27360" cy="54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34ED0B3-D7F1-B044-A39A-2A8154698F9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95569" y="2466797"/>
                  <a:ext cx="57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5B0270-7839-974B-8C37-64FF9CCE0009}"/>
                    </a:ext>
                  </a:extLst>
                </p14:cNvPr>
                <p14:cNvContentPartPr/>
                <p14:nvPr/>
              </p14:nvContentPartPr>
              <p14:xfrm>
                <a:off x="5376049" y="2506037"/>
                <a:ext cx="61920" cy="18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5B0270-7839-974B-8C37-64FF9CCE000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60569" y="2490557"/>
                  <a:ext cx="92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87BAC2E-6DBF-3142-9D10-B2607708882D}"/>
                    </a:ext>
                  </a:extLst>
                </p14:cNvPr>
                <p14:cNvContentPartPr/>
                <p14:nvPr/>
              </p14:nvContentPartPr>
              <p14:xfrm>
                <a:off x="5612929" y="2473997"/>
                <a:ext cx="23400" cy="3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87BAC2E-6DBF-3142-9D10-B2607708882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597207" y="2458517"/>
                  <a:ext cx="54478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DEC2B52-AA57-8A43-B886-C5D809E7B66D}"/>
              </a:ext>
            </a:extLst>
          </p:cNvPr>
          <p:cNvGrpSpPr/>
          <p:nvPr/>
        </p:nvGrpSpPr>
        <p:grpSpPr>
          <a:xfrm>
            <a:off x="2820049" y="1901597"/>
            <a:ext cx="274680" cy="40680"/>
            <a:chOff x="2820049" y="1901597"/>
            <a:chExt cx="27468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3414A3-FD12-1047-ACEA-3B8C97907F56}"/>
                    </a:ext>
                  </a:extLst>
                </p14:cNvPr>
                <p14:cNvContentPartPr/>
                <p14:nvPr/>
              </p14:nvContentPartPr>
              <p14:xfrm>
                <a:off x="2820049" y="1901597"/>
                <a:ext cx="90000" cy="16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3414A3-FD12-1047-ACEA-3B8C97907F5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04569" y="1886117"/>
                  <a:ext cx="12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47E1FA-F762-E44B-812A-08A085E340E9}"/>
                    </a:ext>
                  </a:extLst>
                </p14:cNvPr>
                <p14:cNvContentPartPr/>
                <p14:nvPr/>
              </p14:nvContentPartPr>
              <p14:xfrm>
                <a:off x="3010489" y="1924637"/>
                <a:ext cx="84240" cy="17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47E1FA-F762-E44B-812A-08A085E340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95009" y="1909157"/>
                  <a:ext cx="1148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A421C95-35C3-F149-BF89-34372A25DAE7}"/>
                  </a:ext>
                </a:extLst>
              </p14:cNvPr>
              <p14:cNvContentPartPr/>
              <p14:nvPr/>
            </p14:nvContentPartPr>
            <p14:xfrm>
              <a:off x="3278329" y="1964597"/>
              <a:ext cx="64800" cy="21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A421C95-35C3-F149-BF89-34372A25DAE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262849" y="1949117"/>
                <a:ext cx="95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4450737-2C12-8143-B149-83C2AB9D7FE9}"/>
                  </a:ext>
                </a:extLst>
              </p14:cNvPr>
              <p14:cNvContentPartPr/>
              <p14:nvPr/>
            </p14:nvContentPartPr>
            <p14:xfrm>
              <a:off x="3617809" y="1963517"/>
              <a:ext cx="96480" cy="5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4450737-2C12-8143-B149-83C2AB9D7FE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602271" y="1948037"/>
                <a:ext cx="127195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894BCD6-B567-1942-9203-EB2775759C08}"/>
              </a:ext>
            </a:extLst>
          </p:cNvPr>
          <p:cNvGrpSpPr/>
          <p:nvPr/>
        </p:nvGrpSpPr>
        <p:grpSpPr>
          <a:xfrm>
            <a:off x="3917329" y="1944077"/>
            <a:ext cx="203400" cy="43920"/>
            <a:chOff x="3917329" y="1944077"/>
            <a:chExt cx="203400" cy="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648BC9-7E6A-8241-86F2-9408C40C8B60}"/>
                    </a:ext>
                  </a:extLst>
                </p14:cNvPr>
                <p14:cNvContentPartPr/>
                <p14:nvPr/>
              </p14:nvContentPartPr>
              <p14:xfrm>
                <a:off x="3917329" y="1972157"/>
                <a:ext cx="77760" cy="15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648BC9-7E6A-8241-86F2-9408C40C8B6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01849" y="1956677"/>
                  <a:ext cx="108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8C2700B-7DA4-6647-A820-BDEF69EC864A}"/>
                    </a:ext>
                  </a:extLst>
                </p14:cNvPr>
                <p14:cNvContentPartPr/>
                <p14:nvPr/>
              </p14:nvContentPartPr>
              <p14:xfrm>
                <a:off x="4104889" y="1944077"/>
                <a:ext cx="15840" cy="18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8C2700B-7DA4-6647-A820-BDEF69EC864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89409" y="1928597"/>
                  <a:ext cx="464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39DD30-BBBE-B546-85B7-A7AB43B77C43}"/>
              </a:ext>
            </a:extLst>
          </p:cNvPr>
          <p:cNvGrpSpPr/>
          <p:nvPr/>
        </p:nvGrpSpPr>
        <p:grpSpPr>
          <a:xfrm>
            <a:off x="4321609" y="1932917"/>
            <a:ext cx="143640" cy="21240"/>
            <a:chOff x="4321609" y="1932917"/>
            <a:chExt cx="143640" cy="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F3742A-ECF2-C341-BD51-8C9F156567E3}"/>
                    </a:ext>
                  </a:extLst>
                </p14:cNvPr>
                <p14:cNvContentPartPr/>
                <p14:nvPr/>
              </p14:nvContentPartPr>
              <p14:xfrm>
                <a:off x="4321609" y="1948757"/>
                <a:ext cx="40320" cy="5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F3742A-ECF2-C341-BD51-8C9F156567E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05990" y="1934244"/>
                  <a:ext cx="71196" cy="34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6BCCE43-F07C-5641-8755-13359FEAAC80}"/>
                    </a:ext>
                  </a:extLst>
                </p14:cNvPr>
                <p14:cNvContentPartPr/>
                <p14:nvPr/>
              </p14:nvContentPartPr>
              <p14:xfrm>
                <a:off x="4462369" y="1932917"/>
                <a:ext cx="2880" cy="1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6BCCE43-F07C-5641-8755-13359FEAAC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46889" y="1917437"/>
                  <a:ext cx="3348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10F2CCC-1F9D-BE40-8568-844AF1EAEF1F}"/>
                  </a:ext>
                </a:extLst>
              </p14:cNvPr>
              <p14:cNvContentPartPr/>
              <p14:nvPr/>
            </p14:nvContentPartPr>
            <p14:xfrm>
              <a:off x="2402449" y="1734917"/>
              <a:ext cx="142560" cy="159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10F2CCC-1F9D-BE40-8568-844AF1EAEF1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386930" y="1719437"/>
                <a:ext cx="173237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D10D465-D950-B045-8F88-92B5F455F80F}"/>
              </a:ext>
            </a:extLst>
          </p:cNvPr>
          <p:cNvGrpSpPr/>
          <p:nvPr/>
        </p:nvGrpSpPr>
        <p:grpSpPr>
          <a:xfrm>
            <a:off x="2347009" y="2304797"/>
            <a:ext cx="221760" cy="277560"/>
            <a:chOff x="2347009" y="2304797"/>
            <a:chExt cx="2217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5AF5ED-647F-5142-A28A-D8A89C74B86F}"/>
                    </a:ext>
                  </a:extLst>
                </p14:cNvPr>
                <p14:cNvContentPartPr/>
                <p14:nvPr/>
              </p14:nvContentPartPr>
              <p14:xfrm>
                <a:off x="2347009" y="2304797"/>
                <a:ext cx="59040" cy="165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5AF5ED-647F-5142-A28A-D8A89C74B86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31529" y="2289283"/>
                  <a:ext cx="89640" cy="19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DA59F25-88C5-7142-B1A7-C111FA5FD928}"/>
                    </a:ext>
                  </a:extLst>
                </p14:cNvPr>
                <p14:cNvContentPartPr/>
                <p14:nvPr/>
              </p14:nvContentPartPr>
              <p14:xfrm>
                <a:off x="2475529" y="2308397"/>
                <a:ext cx="87480" cy="12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DA59F25-88C5-7142-B1A7-C111FA5FD9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60049" y="2292917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72A3CE-284F-1046-B986-B0F44DE24425}"/>
                    </a:ext>
                  </a:extLst>
                </p14:cNvPr>
                <p14:cNvContentPartPr/>
                <p14:nvPr/>
              </p14:nvContentPartPr>
              <p14:xfrm>
                <a:off x="2443129" y="2485877"/>
                <a:ext cx="7200" cy="3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72A3CE-284F-1046-B986-B0F44DE244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27649" y="2470397"/>
                  <a:ext cx="37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F8CCE98-A4B4-AD4F-B57A-0C35D0B37FA7}"/>
                    </a:ext>
                  </a:extLst>
                </p14:cNvPr>
                <p14:cNvContentPartPr/>
                <p14:nvPr/>
              </p14:nvContentPartPr>
              <p14:xfrm>
                <a:off x="2494609" y="2346557"/>
                <a:ext cx="74160" cy="235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F8CCE98-A4B4-AD4F-B57A-0C35D0B37FA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79129" y="2331077"/>
                  <a:ext cx="104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E5F8330-A3C1-5E42-98AC-C135BBE08EA1}"/>
                    </a:ext>
                  </a:extLst>
                </p14:cNvPr>
                <p14:cNvContentPartPr/>
                <p14:nvPr/>
              </p14:nvContentPartPr>
              <p14:xfrm>
                <a:off x="2422609" y="2479397"/>
                <a:ext cx="43920" cy="38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E5F8330-A3C1-5E42-98AC-C135BBE08EA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407129" y="2463917"/>
                  <a:ext cx="7452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9B1E82F-0CB3-C944-99C9-D64C676BFCCC}"/>
              </a:ext>
            </a:extLst>
          </p:cNvPr>
          <p:cNvGrpSpPr/>
          <p:nvPr/>
        </p:nvGrpSpPr>
        <p:grpSpPr>
          <a:xfrm>
            <a:off x="3275449" y="3825437"/>
            <a:ext cx="446040" cy="521640"/>
            <a:chOff x="3275449" y="3825437"/>
            <a:chExt cx="4460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D6B353A-3B13-B742-9FBD-005AE4A4BCA4}"/>
                    </a:ext>
                  </a:extLst>
                </p14:cNvPr>
                <p14:cNvContentPartPr/>
                <p14:nvPr/>
              </p14:nvContentPartPr>
              <p14:xfrm>
                <a:off x="3394249" y="3883757"/>
                <a:ext cx="30240" cy="172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D6B353A-3B13-B742-9FBD-005AE4A4BCA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78951" y="3868277"/>
                  <a:ext cx="60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3338430-C3EF-0343-815C-C653FDE6AE31}"/>
                    </a:ext>
                  </a:extLst>
                </p14:cNvPr>
                <p14:cNvContentPartPr/>
                <p14:nvPr/>
              </p14:nvContentPartPr>
              <p14:xfrm>
                <a:off x="3496489" y="3948557"/>
                <a:ext cx="11520" cy="11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3338430-C3EF-0343-815C-C653FDE6AE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481009" y="3933077"/>
                  <a:ext cx="4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85B6033-82CA-CF4F-A870-5805288ABED7}"/>
                    </a:ext>
                  </a:extLst>
                </p14:cNvPr>
                <p14:cNvContentPartPr/>
                <p14:nvPr/>
              </p14:nvContentPartPr>
              <p14:xfrm>
                <a:off x="3275449" y="3825437"/>
                <a:ext cx="330120" cy="130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85B6033-82CA-CF4F-A870-5805288ABED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59952" y="3809957"/>
                  <a:ext cx="360753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3F52A8D-194E-B342-9208-7D0AF8FFC493}"/>
                    </a:ext>
                  </a:extLst>
                </p14:cNvPr>
                <p14:cNvContentPartPr/>
                <p14:nvPr/>
              </p14:nvContentPartPr>
              <p14:xfrm>
                <a:off x="3418009" y="4000397"/>
                <a:ext cx="303480" cy="219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3F52A8D-194E-B342-9208-7D0AF8FFC49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02511" y="3984917"/>
                  <a:ext cx="334116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283E5FE-3B68-2949-8579-272C0338F3EE}"/>
                    </a:ext>
                  </a:extLst>
                </p14:cNvPr>
                <p14:cNvContentPartPr/>
                <p14:nvPr/>
              </p14:nvContentPartPr>
              <p14:xfrm>
                <a:off x="3583609" y="4114157"/>
                <a:ext cx="131400" cy="163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283E5FE-3B68-2949-8579-272C0338F3E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568171" y="4098677"/>
                  <a:ext cx="161916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5F3E16F-C0B1-B140-8BBC-DBD7DC59A58F}"/>
                    </a:ext>
                  </a:extLst>
                </p14:cNvPr>
                <p14:cNvContentPartPr/>
                <p14:nvPr/>
              </p14:nvContentPartPr>
              <p14:xfrm>
                <a:off x="3643009" y="4207757"/>
                <a:ext cx="37440" cy="139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5F3E16F-C0B1-B140-8BBC-DBD7DC59A58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27529" y="4192237"/>
                  <a:ext cx="68040" cy="16999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34DF3E9-C0DF-0B44-989E-DBAADFF0B508}"/>
              </a:ext>
            </a:extLst>
          </p:cNvPr>
          <p:cNvGrpSpPr/>
          <p:nvPr/>
        </p:nvGrpSpPr>
        <p:grpSpPr>
          <a:xfrm>
            <a:off x="5307649" y="3453557"/>
            <a:ext cx="408960" cy="907560"/>
            <a:chOff x="5307649" y="3453557"/>
            <a:chExt cx="408960" cy="90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E0BCDB4-72F1-2947-A8C6-4CE2A9AD3D39}"/>
                    </a:ext>
                  </a:extLst>
                </p14:cNvPr>
                <p14:cNvContentPartPr/>
                <p14:nvPr/>
              </p14:nvContentPartPr>
              <p14:xfrm>
                <a:off x="5488009" y="3453557"/>
                <a:ext cx="15480" cy="57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E0BCDB4-72F1-2947-A8C6-4CE2A9AD3D3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72529" y="3438077"/>
                  <a:ext cx="46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545517-D7E2-E042-A459-0397621B3E0C}"/>
                    </a:ext>
                  </a:extLst>
                </p14:cNvPr>
                <p14:cNvContentPartPr/>
                <p14:nvPr/>
              </p14:nvContentPartPr>
              <p14:xfrm>
                <a:off x="5468929" y="3604397"/>
                <a:ext cx="20880" cy="58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545517-D7E2-E042-A459-0397621B3E0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53177" y="3589011"/>
                  <a:ext cx="52017" cy="89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1BFEDA-CB25-A649-9250-0F547AEFBF11}"/>
                    </a:ext>
                  </a:extLst>
                </p14:cNvPr>
                <p14:cNvContentPartPr/>
                <p14:nvPr/>
              </p14:nvContentPartPr>
              <p14:xfrm>
                <a:off x="5469649" y="3734717"/>
                <a:ext cx="11160" cy="86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1BFEDA-CB25-A649-9250-0F547AEFBF1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54169" y="3719237"/>
                  <a:ext cx="41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89418FB-9446-1147-B7B4-2C51544593B9}"/>
                    </a:ext>
                  </a:extLst>
                </p14:cNvPr>
                <p14:cNvContentPartPr/>
                <p14:nvPr/>
              </p14:nvContentPartPr>
              <p14:xfrm>
                <a:off x="5470369" y="3849197"/>
                <a:ext cx="11880" cy="11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89418FB-9446-1147-B7B4-2C51544593B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54889" y="3833717"/>
                  <a:ext cx="42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4E92EB5-7487-634A-80D7-B5E19799D2C1}"/>
                    </a:ext>
                  </a:extLst>
                </p14:cNvPr>
                <p14:cNvContentPartPr/>
                <p14:nvPr/>
              </p14:nvContentPartPr>
              <p14:xfrm>
                <a:off x="5307649" y="3865757"/>
                <a:ext cx="77040" cy="211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4E92EB5-7487-634A-80D7-B5E19799D2C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292169" y="3850277"/>
                  <a:ext cx="107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26621D-A814-4A44-A231-233B10F1109E}"/>
                    </a:ext>
                  </a:extLst>
                </p14:cNvPr>
                <p14:cNvContentPartPr/>
                <p14:nvPr/>
              </p14:nvContentPartPr>
              <p14:xfrm>
                <a:off x="5312329" y="4076717"/>
                <a:ext cx="171360" cy="12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26621D-A814-4A44-A231-233B10F1109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96849" y="4061237"/>
                  <a:ext cx="201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F34A384-9135-6D4C-8E03-EAC6077EE6C5}"/>
                    </a:ext>
                  </a:extLst>
                </p14:cNvPr>
                <p14:cNvContentPartPr/>
                <p14:nvPr/>
              </p14:nvContentPartPr>
              <p14:xfrm>
                <a:off x="5369929" y="4182917"/>
                <a:ext cx="97920" cy="119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F34A384-9135-6D4C-8E03-EAC6077EE6C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54449" y="4167390"/>
                  <a:ext cx="128520" cy="150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E36EB24-E3DA-A540-AECD-C7061F395D11}"/>
                    </a:ext>
                  </a:extLst>
                </p14:cNvPr>
                <p14:cNvContentPartPr/>
                <p14:nvPr/>
              </p14:nvContentPartPr>
              <p14:xfrm>
                <a:off x="5421049" y="4215677"/>
                <a:ext cx="46440" cy="145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E36EB24-E3DA-A540-AECD-C7061F395D1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405569" y="4200159"/>
                  <a:ext cx="77040" cy="176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0BD0414-3AA1-BF49-9160-26CA1B07EDFB}"/>
                    </a:ext>
                  </a:extLst>
                </p14:cNvPr>
                <p14:cNvContentPartPr/>
                <p14:nvPr/>
              </p14:nvContentPartPr>
              <p14:xfrm>
                <a:off x="5577289" y="3955757"/>
                <a:ext cx="35640" cy="124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0BD0414-3AA1-BF49-9160-26CA1B07EDF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561651" y="3940277"/>
                  <a:ext cx="66552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301ED05-7E09-1A47-87E9-9618D29BF891}"/>
                    </a:ext>
                  </a:extLst>
                </p14:cNvPr>
                <p14:cNvContentPartPr/>
                <p14:nvPr/>
              </p14:nvContentPartPr>
              <p14:xfrm>
                <a:off x="5636689" y="3980957"/>
                <a:ext cx="20880" cy="77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301ED05-7E09-1A47-87E9-9618D29BF89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620937" y="3965549"/>
                  <a:ext cx="52017" cy="107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502CA90-4554-1B49-8931-50FF5F0A036D}"/>
                    </a:ext>
                  </a:extLst>
                </p14:cNvPr>
                <p14:cNvContentPartPr/>
                <p14:nvPr/>
              </p14:nvContentPartPr>
              <p14:xfrm>
                <a:off x="5541649" y="3904637"/>
                <a:ext cx="174960" cy="56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502CA90-4554-1B49-8931-50FF5F0A036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26137" y="3889157"/>
                  <a:ext cx="205623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85E3FA4-4150-3E4B-80DE-2C93EC54ECC7}"/>
              </a:ext>
            </a:extLst>
          </p:cNvPr>
          <p:cNvGrpSpPr/>
          <p:nvPr/>
        </p:nvGrpSpPr>
        <p:grpSpPr>
          <a:xfrm>
            <a:off x="7115209" y="3744797"/>
            <a:ext cx="447840" cy="478440"/>
            <a:chOff x="7115209" y="3744797"/>
            <a:chExt cx="44784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A658922-501F-B445-B1A3-C843CD46F654}"/>
                    </a:ext>
                  </a:extLst>
                </p14:cNvPr>
                <p14:cNvContentPartPr/>
                <p14:nvPr/>
              </p14:nvContentPartPr>
              <p14:xfrm>
                <a:off x="7315369" y="3744797"/>
                <a:ext cx="29160" cy="43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A658922-501F-B445-B1A3-C843CD46F65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99889" y="3729317"/>
                  <a:ext cx="59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0FAC7F9-799B-D244-A873-2D35C38A0126}"/>
                    </a:ext>
                  </a:extLst>
                </p14:cNvPr>
                <p14:cNvContentPartPr/>
                <p14:nvPr/>
              </p14:nvContentPartPr>
              <p14:xfrm>
                <a:off x="7115209" y="3838757"/>
                <a:ext cx="57600" cy="142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0FAC7F9-799B-D244-A873-2D35C38A012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99825" y="3823316"/>
                  <a:ext cx="88010" cy="173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09DD498-2F9D-0A43-B2A1-D35667095CD9}"/>
                    </a:ext>
                  </a:extLst>
                </p14:cNvPr>
                <p14:cNvContentPartPr/>
                <p14:nvPr/>
              </p14:nvContentPartPr>
              <p14:xfrm>
                <a:off x="7120609" y="3834797"/>
                <a:ext cx="124560" cy="51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09DD498-2F9D-0A43-B2A1-D35667095CD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105129" y="3819317"/>
                  <a:ext cx="155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53508BA-67C1-824C-87C6-259499937BF7}"/>
                    </a:ext>
                  </a:extLst>
                </p14:cNvPr>
                <p14:cNvContentPartPr/>
                <p14:nvPr/>
              </p14:nvContentPartPr>
              <p14:xfrm>
                <a:off x="7125649" y="3974837"/>
                <a:ext cx="167760" cy="128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53508BA-67C1-824C-87C6-259499937BF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10169" y="3959357"/>
                  <a:ext cx="198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684DA46-6052-1C4E-94EC-1F3698BB7D07}"/>
                    </a:ext>
                  </a:extLst>
                </p14:cNvPr>
                <p14:cNvContentPartPr/>
                <p14:nvPr/>
              </p14:nvContentPartPr>
              <p14:xfrm>
                <a:off x="7147609" y="4098317"/>
                <a:ext cx="98280" cy="124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684DA46-6052-1C4E-94EC-1F3698BB7D0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132129" y="4082837"/>
                  <a:ext cx="128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587223F-1B3C-4243-80B7-86FF4BAC07DD}"/>
                    </a:ext>
                  </a:extLst>
                </p14:cNvPr>
                <p14:cNvContentPartPr/>
                <p14:nvPr/>
              </p14:nvContentPartPr>
              <p14:xfrm>
                <a:off x="7222849" y="4105517"/>
                <a:ext cx="33120" cy="113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587223F-1B3C-4243-80B7-86FF4BAC07D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07369" y="4090086"/>
                  <a:ext cx="63720" cy="14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30C0D7-BAF7-8B44-B60A-E73BA9A3FE8E}"/>
                    </a:ext>
                  </a:extLst>
                </p14:cNvPr>
                <p14:cNvContentPartPr/>
                <p14:nvPr/>
              </p14:nvContentPartPr>
              <p14:xfrm>
                <a:off x="7361089" y="3885197"/>
                <a:ext cx="50040" cy="124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30C0D7-BAF7-8B44-B60A-E73BA9A3FE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345720" y="3869672"/>
                  <a:ext cx="80421" cy="155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603C517-36C8-2E43-B525-BACF1A5E8B7A}"/>
                    </a:ext>
                  </a:extLst>
                </p14:cNvPr>
                <p14:cNvContentPartPr/>
                <p14:nvPr/>
              </p14:nvContentPartPr>
              <p14:xfrm>
                <a:off x="7411489" y="3929837"/>
                <a:ext cx="19800" cy="60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603C517-36C8-2E43-B525-BACF1A5E8B7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396009" y="3914357"/>
                  <a:ext cx="50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7B9A77C-3B45-8940-AC20-C925D648BBB5}"/>
                    </a:ext>
                  </a:extLst>
                </p14:cNvPr>
                <p14:cNvContentPartPr/>
                <p14:nvPr/>
              </p14:nvContentPartPr>
              <p14:xfrm>
                <a:off x="7378369" y="3873677"/>
                <a:ext cx="184680" cy="56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7B9A77C-3B45-8940-AC20-C925D648BBB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62859" y="3858097"/>
                  <a:ext cx="215340" cy="86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E963AF5-DC42-BF4B-B3C5-76B676D51060}"/>
                    </a:ext>
                  </a:extLst>
                </p14:cNvPr>
                <p14:cNvContentPartPr/>
                <p14:nvPr/>
              </p14:nvContentPartPr>
              <p14:xfrm>
                <a:off x="7365409" y="3836597"/>
                <a:ext cx="9000" cy="16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E963AF5-DC42-BF4B-B3C5-76B676D5106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49929" y="3821117"/>
                  <a:ext cx="39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C7E830E-F764-3440-A2CD-7BC13BE4F2CC}"/>
                    </a:ext>
                  </a:extLst>
                </p14:cNvPr>
                <p14:cNvContentPartPr/>
                <p14:nvPr/>
              </p14:nvContentPartPr>
              <p14:xfrm>
                <a:off x="7376569" y="3819677"/>
                <a:ext cx="11520" cy="55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C7E830E-F764-3440-A2CD-7BC13BE4F2C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61089" y="3804197"/>
                  <a:ext cx="42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BEA0644-6A63-5A40-83BD-7A8D346A24D3}"/>
                    </a:ext>
                  </a:extLst>
                </p14:cNvPr>
                <p14:cNvContentPartPr/>
                <p14:nvPr/>
              </p14:nvContentPartPr>
              <p14:xfrm>
                <a:off x="7375489" y="4174637"/>
                <a:ext cx="9720" cy="38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BEA0644-6A63-5A40-83BD-7A8D346A24D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60009" y="4159157"/>
                  <a:ext cx="4032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FEBFDAB-7C8C-E547-A9F1-E00C73C3A03E}"/>
                  </a:ext>
                </a:extLst>
              </p14:cNvPr>
              <p14:cNvContentPartPr/>
              <p14:nvPr/>
            </p14:nvContentPartPr>
            <p14:xfrm>
              <a:off x="7367569" y="4319717"/>
              <a:ext cx="4680" cy="43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FEBFDAB-7C8C-E547-A9F1-E00C73C3A03E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352089" y="4304237"/>
                <a:ext cx="35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24267FD-87A2-834D-B646-C024787E0D97}"/>
                  </a:ext>
                </a:extLst>
              </p14:cNvPr>
              <p14:cNvContentPartPr/>
              <p14:nvPr/>
            </p14:nvContentPartPr>
            <p14:xfrm>
              <a:off x="7369729" y="4441397"/>
              <a:ext cx="6840" cy="38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24267FD-87A2-834D-B646-C024787E0D9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354249" y="4425917"/>
                <a:ext cx="374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CBAFD26-DBAF-364C-B204-17CD07600FDF}"/>
                  </a:ext>
                </a:extLst>
              </p14:cNvPr>
              <p14:cNvContentPartPr/>
              <p14:nvPr/>
            </p14:nvContentPartPr>
            <p14:xfrm>
              <a:off x="7356409" y="4633277"/>
              <a:ext cx="13320" cy="774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CBAFD26-DBAF-364C-B204-17CD07600FDF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340929" y="4617797"/>
                <a:ext cx="439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BD09CF1-2E13-C645-92C2-A79E12B98DF8}"/>
                  </a:ext>
                </a:extLst>
              </p14:cNvPr>
              <p14:cNvContentPartPr/>
              <p14:nvPr/>
            </p14:nvContentPartPr>
            <p14:xfrm>
              <a:off x="7371169" y="4798877"/>
              <a:ext cx="16200" cy="48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BD09CF1-2E13-C645-92C2-A79E12B98DF8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356026" y="4783511"/>
                <a:ext cx="46135" cy="78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0EC13D2-17EE-2A47-8D35-5B965D97D45F}"/>
                  </a:ext>
                </a:extLst>
              </p14:cNvPr>
              <p14:cNvContentPartPr/>
              <p14:nvPr/>
            </p14:nvContentPartPr>
            <p14:xfrm>
              <a:off x="7363969" y="4952597"/>
              <a:ext cx="18720" cy="58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0EC13D2-17EE-2A47-8D35-5B965D97D45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348489" y="4937212"/>
                <a:ext cx="49320" cy="8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0132893-935A-5E4B-B7A5-75B7359D0A5E}"/>
                  </a:ext>
                </a:extLst>
              </p14:cNvPr>
              <p14:cNvContentPartPr/>
              <p14:nvPr/>
            </p14:nvContentPartPr>
            <p14:xfrm>
              <a:off x="7347409" y="5143397"/>
              <a:ext cx="18720" cy="90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0132893-935A-5E4B-B7A5-75B7359D0A5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331929" y="5127917"/>
                <a:ext cx="49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381201B-BF51-DC41-B6BE-804B2F8044D4}"/>
                  </a:ext>
                </a:extLst>
              </p14:cNvPr>
              <p14:cNvContentPartPr/>
              <p14:nvPr/>
            </p14:nvContentPartPr>
            <p14:xfrm>
              <a:off x="7334089" y="5314757"/>
              <a:ext cx="21240" cy="30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381201B-BF51-DC41-B6BE-804B2F8044D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318609" y="5299277"/>
                <a:ext cx="5184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51D2FE8-BAC1-9540-8DE3-514067556F57}"/>
              </a:ext>
            </a:extLst>
          </p:cNvPr>
          <p:cNvGrpSpPr/>
          <p:nvPr/>
        </p:nvGrpSpPr>
        <p:grpSpPr>
          <a:xfrm>
            <a:off x="8028529" y="3771797"/>
            <a:ext cx="447120" cy="615600"/>
            <a:chOff x="8028529" y="3771797"/>
            <a:chExt cx="447120" cy="61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06F9A7-3AFB-2044-A9AF-0AD45F48FC5B}"/>
                    </a:ext>
                  </a:extLst>
                </p14:cNvPr>
                <p14:cNvContentPartPr/>
                <p14:nvPr/>
              </p14:nvContentPartPr>
              <p14:xfrm>
                <a:off x="8236969" y="3771797"/>
                <a:ext cx="20160" cy="91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06F9A7-3AFB-2044-A9AF-0AD45F48FC5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21489" y="3756378"/>
                  <a:ext cx="50760" cy="1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66A1B3-8877-7F43-BEA5-FAAB0271FDEC}"/>
                    </a:ext>
                  </a:extLst>
                </p14:cNvPr>
                <p14:cNvContentPartPr/>
                <p14:nvPr/>
              </p14:nvContentPartPr>
              <p14:xfrm>
                <a:off x="8060929" y="3942077"/>
                <a:ext cx="75600" cy="165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66A1B3-8877-7F43-BEA5-FAAB0271FDE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045449" y="3926597"/>
                  <a:ext cx="106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AB6529-E05B-7C44-B31D-8DC3DB29ADCA}"/>
                    </a:ext>
                  </a:extLst>
                </p14:cNvPr>
                <p14:cNvContentPartPr/>
                <p14:nvPr/>
              </p14:nvContentPartPr>
              <p14:xfrm>
                <a:off x="8028529" y="4081397"/>
                <a:ext cx="191520" cy="157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AB6529-E05B-7C44-B31D-8DC3DB29ADC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13049" y="4065881"/>
                  <a:ext cx="222120" cy="187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1FBD64-A03D-6343-BABC-34E5BEC8B804}"/>
                    </a:ext>
                  </a:extLst>
                </p14:cNvPr>
                <p14:cNvContentPartPr/>
                <p14:nvPr/>
              </p14:nvContentPartPr>
              <p14:xfrm>
                <a:off x="8095489" y="4262837"/>
                <a:ext cx="100080" cy="124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1FBD64-A03D-6343-BABC-34E5BEC8B80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079953" y="4247357"/>
                  <a:ext cx="13079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4E2966-F4CD-314A-BEDE-71C443F9653E}"/>
                    </a:ext>
                  </a:extLst>
                </p14:cNvPr>
                <p14:cNvContentPartPr/>
                <p14:nvPr/>
              </p14:nvContentPartPr>
              <p14:xfrm>
                <a:off x="8281249" y="3997877"/>
                <a:ext cx="32400" cy="151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4E2966-F4CD-314A-BEDE-71C443F965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265769" y="3982397"/>
                  <a:ext cx="63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A94C4A-644E-8746-97DC-6D3343B5D722}"/>
                    </a:ext>
                  </a:extLst>
                </p14:cNvPr>
                <p14:cNvContentPartPr/>
                <p14:nvPr/>
              </p14:nvContentPartPr>
              <p14:xfrm>
                <a:off x="8362249" y="4027757"/>
                <a:ext cx="11880" cy="105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A94C4A-644E-8746-97DC-6D3343B5D72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46769" y="4012277"/>
                  <a:ext cx="4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297491-5366-DC4A-A9BB-A92F9804275F}"/>
                    </a:ext>
                  </a:extLst>
                </p14:cNvPr>
                <p14:cNvContentPartPr/>
                <p14:nvPr/>
              </p14:nvContentPartPr>
              <p14:xfrm>
                <a:off x="8236969" y="3958637"/>
                <a:ext cx="238680" cy="30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297491-5366-DC4A-A9BB-A92F9804275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21489" y="3943157"/>
                  <a:ext cx="269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FA685A-D355-0E40-BFF7-775747BEFA9D}"/>
                    </a:ext>
                  </a:extLst>
                </p14:cNvPr>
                <p14:cNvContentPartPr/>
                <p14:nvPr/>
              </p14:nvContentPartPr>
              <p14:xfrm>
                <a:off x="8279809" y="3830117"/>
                <a:ext cx="28080" cy="7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FA685A-D355-0E40-BFF7-775747BEFA9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64329" y="3814637"/>
                  <a:ext cx="58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14EDB14-0C20-E44D-A299-9CC75E6E526F}"/>
                    </a:ext>
                  </a:extLst>
                </p14:cNvPr>
                <p14:cNvContentPartPr/>
                <p14:nvPr/>
              </p14:nvContentPartPr>
              <p14:xfrm>
                <a:off x="8249569" y="4140077"/>
                <a:ext cx="5040" cy="23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14EDB14-0C20-E44D-A299-9CC75E6E526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234089" y="4124597"/>
                  <a:ext cx="35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873B041-7FB6-4941-81D5-8BB4C18EF5CE}"/>
                    </a:ext>
                  </a:extLst>
                </p14:cNvPr>
                <p14:cNvContentPartPr/>
                <p14:nvPr/>
              </p14:nvContentPartPr>
              <p14:xfrm>
                <a:off x="8252449" y="4325477"/>
                <a:ext cx="7560" cy="1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873B041-7FB6-4941-81D5-8BB4C18EF5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36969" y="4309481"/>
                  <a:ext cx="38160" cy="427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ADEFB61-8293-714D-9F3E-B77E1090C340}"/>
                  </a:ext>
                </a:extLst>
              </p14:cNvPr>
              <p14:cNvContentPartPr/>
              <p14:nvPr/>
            </p14:nvContentPartPr>
            <p14:xfrm>
              <a:off x="8243089" y="4496837"/>
              <a:ext cx="14040" cy="34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ADEFB61-8293-714D-9F3E-B77E1090C34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27202" y="4481357"/>
                <a:ext cx="45445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BBB48A0-7263-354A-A626-C1DD7383113C}"/>
                  </a:ext>
                </a:extLst>
              </p14:cNvPr>
              <p14:cNvContentPartPr/>
              <p14:nvPr/>
            </p14:nvContentPartPr>
            <p14:xfrm>
              <a:off x="8260369" y="4739837"/>
              <a:ext cx="8280" cy="27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BBB48A0-7263-354A-A626-C1DD7383113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44889" y="4724357"/>
                <a:ext cx="388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31E5F26-2DF0-FE46-AA54-2EA9411E20AC}"/>
                  </a:ext>
                </a:extLst>
              </p14:cNvPr>
              <p14:cNvContentPartPr/>
              <p14:nvPr/>
            </p14:nvContentPartPr>
            <p14:xfrm>
              <a:off x="8255689" y="4875917"/>
              <a:ext cx="21600" cy="65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31E5F26-2DF0-FE46-AA54-2EA9411E20A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40209" y="4860351"/>
                <a:ext cx="52200" cy="9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8B2BD26-3CB5-1B4F-94A3-D556FC7C7F10}"/>
                  </a:ext>
                </a:extLst>
              </p14:cNvPr>
              <p14:cNvContentPartPr/>
              <p14:nvPr/>
            </p14:nvContentPartPr>
            <p14:xfrm>
              <a:off x="8207089" y="5021717"/>
              <a:ext cx="20880" cy="52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8B2BD26-3CB5-1B4F-94A3-D556FC7C7F1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191609" y="5006342"/>
                <a:ext cx="51480" cy="83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3C5B33D-3E47-FA46-BB51-C6B5A1BD9909}"/>
                  </a:ext>
                </a:extLst>
              </p14:cNvPr>
              <p14:cNvContentPartPr/>
              <p14:nvPr/>
            </p14:nvContentPartPr>
            <p14:xfrm>
              <a:off x="8209249" y="5232677"/>
              <a:ext cx="23040" cy="864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3C5B33D-3E47-FA46-BB51-C6B5A1BD990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194007" y="5217197"/>
                <a:ext cx="53169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F582646-BA51-9645-9FD3-83AEDABE3EC3}"/>
                  </a:ext>
                </a:extLst>
              </p14:cNvPr>
              <p14:cNvContentPartPr/>
              <p14:nvPr/>
            </p14:nvContentPartPr>
            <p14:xfrm>
              <a:off x="8202769" y="5431037"/>
              <a:ext cx="21600" cy="86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F582646-BA51-9645-9FD3-83AEDABE3EC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187289" y="5415492"/>
                <a:ext cx="52200" cy="117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2F140BC-F924-BD4E-AC19-7FEC522F18B3}"/>
                  </a:ext>
                </a:extLst>
              </p14:cNvPr>
              <p14:cNvContentPartPr/>
              <p14:nvPr/>
            </p14:nvContentPartPr>
            <p14:xfrm>
              <a:off x="8171449" y="5645597"/>
              <a:ext cx="36720" cy="113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2F140BC-F924-BD4E-AC19-7FEC522F18B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155969" y="5630117"/>
                <a:ext cx="6732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1097785-FCAD-0F42-858B-0CC5A3CB0FA7}"/>
              </a:ext>
            </a:extLst>
          </p:cNvPr>
          <p:cNvGrpSpPr/>
          <p:nvPr/>
        </p:nvGrpSpPr>
        <p:grpSpPr>
          <a:xfrm>
            <a:off x="8928169" y="3743357"/>
            <a:ext cx="446040" cy="535320"/>
            <a:chOff x="8928169" y="3743357"/>
            <a:chExt cx="44604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195FD81-87D9-4741-BD55-85F7349E12FD}"/>
                    </a:ext>
                  </a:extLst>
                </p14:cNvPr>
                <p14:cNvContentPartPr/>
                <p14:nvPr/>
              </p14:nvContentPartPr>
              <p14:xfrm>
                <a:off x="9100249" y="3743357"/>
                <a:ext cx="31320" cy="81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195FD81-87D9-4741-BD55-85F7349E12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84769" y="3727877"/>
                  <a:ext cx="61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0A242C-4CDC-7F42-B063-0B8A8CB2177F}"/>
                    </a:ext>
                  </a:extLst>
                </p14:cNvPr>
                <p14:cNvContentPartPr/>
                <p14:nvPr/>
              </p14:nvContentPartPr>
              <p14:xfrm>
                <a:off x="8964889" y="3852797"/>
                <a:ext cx="63360" cy="147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0A242C-4CDC-7F42-B063-0B8A8CB2177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49409" y="3837279"/>
                  <a:ext cx="93960" cy="177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13BF3C-D1DF-0641-A5E0-C9226E7E6C9B}"/>
                    </a:ext>
                  </a:extLst>
                </p14:cNvPr>
                <p14:cNvContentPartPr/>
                <p14:nvPr/>
              </p14:nvContentPartPr>
              <p14:xfrm>
                <a:off x="8960209" y="3914357"/>
                <a:ext cx="137160" cy="84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13BF3C-D1DF-0641-A5E0-C9226E7E6C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44729" y="3898811"/>
                  <a:ext cx="167760" cy="114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A4C678F-AD72-0B41-B7AD-C0A93BCD5B83}"/>
                    </a:ext>
                  </a:extLst>
                </p14:cNvPr>
                <p14:cNvContentPartPr/>
                <p14:nvPr/>
              </p14:nvContentPartPr>
              <p14:xfrm>
                <a:off x="8928169" y="4042157"/>
                <a:ext cx="171000" cy="130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A4C678F-AD72-0B41-B7AD-C0A93BCD5B8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12689" y="4026677"/>
                  <a:ext cx="201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A45483-F3DB-294A-8DF2-754E4D44BEE8}"/>
                    </a:ext>
                  </a:extLst>
                </p14:cNvPr>
                <p14:cNvContentPartPr/>
                <p14:nvPr/>
              </p14:nvContentPartPr>
              <p14:xfrm>
                <a:off x="8981809" y="4096877"/>
                <a:ext cx="109080" cy="144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A45483-F3DB-294A-8DF2-754E4D44BEE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66329" y="4081397"/>
                  <a:ext cx="139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D5DD124-C38A-124F-A0E9-A9AE120B35F0}"/>
                    </a:ext>
                  </a:extLst>
                </p14:cNvPr>
                <p14:cNvContentPartPr/>
                <p14:nvPr/>
              </p14:nvContentPartPr>
              <p14:xfrm>
                <a:off x="9018889" y="4157717"/>
                <a:ext cx="48600" cy="120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D5DD124-C38A-124F-A0E9-A9AE120B35F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03523" y="4142283"/>
                  <a:ext cx="78975" cy="151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0AFC1C-6450-A440-A34C-62501A92C3A6}"/>
                    </a:ext>
                  </a:extLst>
                </p14:cNvPr>
                <p14:cNvContentPartPr/>
                <p14:nvPr/>
              </p14:nvContentPartPr>
              <p14:xfrm>
                <a:off x="9181609" y="3894917"/>
                <a:ext cx="37440" cy="113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0AFC1C-6450-A440-A34C-62501A92C3A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66129" y="3879437"/>
                  <a:ext cx="68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3EB7CB6-9F13-8040-8DDE-0E84165F8164}"/>
                    </a:ext>
                  </a:extLst>
                </p14:cNvPr>
                <p14:cNvContentPartPr/>
                <p14:nvPr/>
              </p14:nvContentPartPr>
              <p14:xfrm>
                <a:off x="9224809" y="3938477"/>
                <a:ext cx="16920" cy="76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3EB7CB6-9F13-8040-8DDE-0E84165F816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09329" y="3923069"/>
                  <a:ext cx="47520" cy="107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4F48426-516C-3B49-9B14-4A601206ABA3}"/>
                    </a:ext>
                  </a:extLst>
                </p14:cNvPr>
                <p14:cNvContentPartPr/>
                <p14:nvPr/>
              </p14:nvContentPartPr>
              <p14:xfrm>
                <a:off x="9167929" y="3848837"/>
                <a:ext cx="206280" cy="52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4F48426-516C-3B49-9B14-4A601206ABA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152449" y="3833357"/>
                  <a:ext cx="236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83288AB-ADE5-094A-AA31-B7F72FA620DD}"/>
                    </a:ext>
                  </a:extLst>
                </p14:cNvPr>
                <p14:cNvContentPartPr/>
                <p14:nvPr/>
              </p14:nvContentPartPr>
              <p14:xfrm>
                <a:off x="9121489" y="3853157"/>
                <a:ext cx="16200" cy="50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83288AB-ADE5-094A-AA31-B7F72FA620D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06009" y="3837677"/>
                  <a:ext cx="46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BAA6746-A716-F74D-AAC3-CAE09660926C}"/>
                    </a:ext>
                  </a:extLst>
                </p14:cNvPr>
                <p14:cNvContentPartPr/>
                <p14:nvPr/>
              </p14:nvContentPartPr>
              <p14:xfrm>
                <a:off x="9124369" y="4023437"/>
                <a:ext cx="11880" cy="58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BAA6746-A716-F74D-AAC3-CAE0966092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108889" y="4007957"/>
                  <a:ext cx="42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6FA7349-388D-414D-9AB0-DF2AE9142EF8}"/>
                    </a:ext>
                  </a:extLst>
                </p14:cNvPr>
                <p14:cNvContentPartPr/>
                <p14:nvPr/>
              </p14:nvContentPartPr>
              <p14:xfrm>
                <a:off x="9122929" y="4201997"/>
                <a:ext cx="7560" cy="51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6FA7349-388D-414D-9AB0-DF2AE9142E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06675" y="4186408"/>
                  <a:ext cx="39690" cy="8229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88B5AE2-2D41-754F-B15B-EEA3AB589C8C}"/>
                  </a:ext>
                </a:extLst>
              </p14:cNvPr>
              <p14:cNvContentPartPr/>
              <p14:nvPr/>
            </p14:nvContentPartPr>
            <p14:xfrm>
              <a:off x="9133729" y="4376237"/>
              <a:ext cx="16560" cy="61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88B5AE2-2D41-754F-B15B-EEA3AB589C8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118249" y="4360757"/>
                <a:ext cx="47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97BC628-3420-A241-BA96-4212182B60F6}"/>
                  </a:ext>
                </a:extLst>
              </p14:cNvPr>
              <p14:cNvContentPartPr/>
              <p14:nvPr/>
            </p14:nvContentPartPr>
            <p14:xfrm>
              <a:off x="9110689" y="4625717"/>
              <a:ext cx="23760" cy="1332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97BC628-3420-A241-BA96-4212182B60F6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094971" y="4610237"/>
                <a:ext cx="54831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7B7EB65-3D9A-F94B-A94D-569C4DE68643}"/>
              </a:ext>
            </a:extLst>
          </p:cNvPr>
          <p:cNvGrpSpPr/>
          <p:nvPr/>
        </p:nvGrpSpPr>
        <p:grpSpPr>
          <a:xfrm>
            <a:off x="9112129" y="4867637"/>
            <a:ext cx="38160" cy="343800"/>
            <a:chOff x="9112129" y="4867637"/>
            <a:chExt cx="381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FBFAC6A-C63D-C34E-AE8D-72B53574E79E}"/>
                    </a:ext>
                  </a:extLst>
                </p14:cNvPr>
                <p14:cNvContentPartPr/>
                <p14:nvPr/>
              </p14:nvContentPartPr>
              <p14:xfrm>
                <a:off x="9112129" y="4867637"/>
                <a:ext cx="19800" cy="153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FBFAC6A-C63D-C34E-AE8D-72B53574E79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96649" y="4852157"/>
                  <a:ext cx="50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8CA721E-B6E4-1F4D-84A7-B0A1D42218EB}"/>
                    </a:ext>
                  </a:extLst>
                </p14:cNvPr>
                <p14:cNvContentPartPr/>
                <p14:nvPr/>
              </p14:nvContentPartPr>
              <p14:xfrm>
                <a:off x="9124369" y="5050517"/>
                <a:ext cx="25920" cy="160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8CA721E-B6E4-1F4D-84A7-B0A1D42218E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08889" y="5035037"/>
                  <a:ext cx="565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B6DF0C1-C045-6741-B313-99B1CFAA2FA2}"/>
              </a:ext>
            </a:extLst>
          </p:cNvPr>
          <p:cNvGrpSpPr/>
          <p:nvPr/>
        </p:nvGrpSpPr>
        <p:grpSpPr>
          <a:xfrm>
            <a:off x="2926969" y="5325917"/>
            <a:ext cx="196920" cy="36360"/>
            <a:chOff x="2926969" y="5325917"/>
            <a:chExt cx="196920" cy="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8A60D25-066C-6145-B8E2-D60E1140A7F7}"/>
                    </a:ext>
                  </a:extLst>
                </p14:cNvPr>
                <p14:cNvContentPartPr/>
                <p14:nvPr/>
              </p14:nvContentPartPr>
              <p14:xfrm>
                <a:off x="2926969" y="5355437"/>
                <a:ext cx="2520" cy="6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8A60D25-066C-6145-B8E2-D60E1140A7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11489" y="5340731"/>
                  <a:ext cx="33120" cy="35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7E9DDB9-1DE2-3B4E-9073-F807E4CB1856}"/>
                    </a:ext>
                  </a:extLst>
                </p14:cNvPr>
                <p14:cNvContentPartPr/>
                <p14:nvPr/>
              </p14:nvContentPartPr>
              <p14:xfrm>
                <a:off x="3014809" y="5325917"/>
                <a:ext cx="109080" cy="25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7E9DDB9-1DE2-3B4E-9073-F807E4CB185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99329" y="5310437"/>
                  <a:ext cx="13968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9D2C79F-47FE-0342-830F-811318D0E04B}"/>
                  </a:ext>
                </a:extLst>
              </p14:cNvPr>
              <p14:cNvContentPartPr/>
              <p14:nvPr/>
            </p14:nvContentPartPr>
            <p14:xfrm>
              <a:off x="3433489" y="5325557"/>
              <a:ext cx="137520" cy="126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9D2C79F-47FE-0342-830F-811318D0E04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3418009" y="5310077"/>
                <a:ext cx="1681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0C23D08-7085-834A-AA21-DE48E714BC66}"/>
                  </a:ext>
                </a:extLst>
              </p14:cNvPr>
              <p14:cNvContentPartPr/>
              <p14:nvPr/>
            </p14:nvContentPartPr>
            <p14:xfrm>
              <a:off x="3738409" y="5319077"/>
              <a:ext cx="204120" cy="20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0C23D08-7085-834A-AA21-DE48E714BC6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722902" y="5303597"/>
                <a:ext cx="234774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7396794-F5F9-E946-B3E6-B1EF099FCF78}"/>
                  </a:ext>
                </a:extLst>
              </p14:cNvPr>
              <p14:cNvContentPartPr/>
              <p14:nvPr/>
            </p14:nvContentPartPr>
            <p14:xfrm>
              <a:off x="4280929" y="5333477"/>
              <a:ext cx="148320" cy="10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7396794-F5F9-E946-B3E6-B1EF099FCF7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265449" y="5317997"/>
                <a:ext cx="178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85D0AB9-BDD7-204F-8E86-B06BA9AC5BF2}"/>
                  </a:ext>
                </a:extLst>
              </p14:cNvPr>
              <p14:cNvContentPartPr/>
              <p14:nvPr/>
            </p14:nvContentPartPr>
            <p14:xfrm>
              <a:off x="4784569" y="5338517"/>
              <a:ext cx="200880" cy="64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85D0AB9-BDD7-204F-8E86-B06BA9AC5BF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769117" y="5323852"/>
                <a:ext cx="231425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440B8D4-084F-2A45-B970-AB2C8A6F9FD8}"/>
                  </a:ext>
                </a:extLst>
              </p14:cNvPr>
              <p14:cNvContentPartPr/>
              <p14:nvPr/>
            </p14:nvContentPartPr>
            <p14:xfrm>
              <a:off x="5405569" y="5330957"/>
              <a:ext cx="115560" cy="11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440B8D4-084F-2A45-B970-AB2C8A6F9FD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390137" y="5314978"/>
                <a:ext cx="146065" cy="43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A9029AE-5054-6249-97CD-70E98410BD45}"/>
                  </a:ext>
                </a:extLst>
              </p14:cNvPr>
              <p14:cNvContentPartPr/>
              <p14:nvPr/>
            </p14:nvContentPartPr>
            <p14:xfrm>
              <a:off x="5840449" y="5380277"/>
              <a:ext cx="154440" cy="8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A9029AE-5054-6249-97CD-70E98410BD4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824969" y="5365416"/>
                <a:ext cx="185040" cy="38016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E680EB7-1043-044B-A5B7-D35249742AD9}"/>
              </a:ext>
            </a:extLst>
          </p:cNvPr>
          <p:cNvGrpSpPr/>
          <p:nvPr/>
        </p:nvGrpSpPr>
        <p:grpSpPr>
          <a:xfrm>
            <a:off x="6371449" y="5401877"/>
            <a:ext cx="565200" cy="21600"/>
            <a:chOff x="6371449" y="5401877"/>
            <a:chExt cx="56520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345EBD9-4C9E-C344-8A1F-35E617222444}"/>
                    </a:ext>
                  </a:extLst>
                </p14:cNvPr>
                <p14:cNvContentPartPr/>
                <p14:nvPr/>
              </p14:nvContentPartPr>
              <p14:xfrm>
                <a:off x="6371449" y="5413757"/>
                <a:ext cx="196200" cy="4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45EBD9-4C9E-C344-8A1F-35E61722244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55969" y="5398277"/>
                  <a:ext cx="226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D7893F-BD1B-0049-95AC-AFE58BFE346E}"/>
                    </a:ext>
                  </a:extLst>
                </p14:cNvPr>
                <p14:cNvContentPartPr/>
                <p14:nvPr/>
              </p14:nvContentPartPr>
              <p14:xfrm>
                <a:off x="6727849" y="5401877"/>
                <a:ext cx="208800" cy="21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D7893F-BD1B-0049-95AC-AFE58BFE346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712369" y="5386651"/>
                  <a:ext cx="239400" cy="51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56A6740-E27D-6F4B-A06E-FC12DBD6B21A}"/>
              </a:ext>
            </a:extLst>
          </p:cNvPr>
          <p:cNvGrpSpPr/>
          <p:nvPr/>
        </p:nvGrpSpPr>
        <p:grpSpPr>
          <a:xfrm>
            <a:off x="7153369" y="5369837"/>
            <a:ext cx="271440" cy="32760"/>
            <a:chOff x="7153369" y="5369837"/>
            <a:chExt cx="271440" cy="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DDC94DC-93EE-364E-934F-31AC100C052D}"/>
                    </a:ext>
                  </a:extLst>
                </p14:cNvPr>
                <p14:cNvContentPartPr/>
                <p14:nvPr/>
              </p14:nvContentPartPr>
              <p14:xfrm>
                <a:off x="7153369" y="5395757"/>
                <a:ext cx="34560" cy="6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DDC94DC-93EE-364E-934F-31AC100C052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137889" y="5381051"/>
                  <a:ext cx="65160" cy="35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6383D8-ABF1-8043-8F93-C58719E28AD9}"/>
                    </a:ext>
                  </a:extLst>
                </p14:cNvPr>
                <p14:cNvContentPartPr/>
                <p14:nvPr/>
              </p14:nvContentPartPr>
              <p14:xfrm>
                <a:off x="7271089" y="5369837"/>
                <a:ext cx="10440" cy="5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6383D8-ABF1-8043-8F93-C58719E28A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55609" y="5354357"/>
                  <a:ext cx="4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8DF17A6-C012-524A-AD71-4DCAE084EEFE}"/>
                    </a:ext>
                  </a:extLst>
                </p14:cNvPr>
                <p14:cNvContentPartPr/>
                <p14:nvPr/>
              </p14:nvContentPartPr>
              <p14:xfrm>
                <a:off x="7388449" y="5370557"/>
                <a:ext cx="36360" cy="1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8DF17A6-C012-524A-AD71-4DCAE084EEF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72814" y="5358947"/>
                  <a:ext cx="67266" cy="2403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4BB2A58-064C-B349-A97D-672874CC281B}"/>
                  </a:ext>
                </a:extLst>
              </p14:cNvPr>
              <p14:cNvContentPartPr/>
              <p14:nvPr/>
            </p14:nvContentPartPr>
            <p14:xfrm>
              <a:off x="7852129" y="5371637"/>
              <a:ext cx="65160" cy="3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4BB2A58-064C-B349-A97D-672874CC281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836649" y="5356157"/>
                <a:ext cx="957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F4B9103-53C4-CC46-A3A0-55FB202E565E}"/>
              </a:ext>
            </a:extLst>
          </p:cNvPr>
          <p:cNvGrpSpPr/>
          <p:nvPr/>
        </p:nvGrpSpPr>
        <p:grpSpPr>
          <a:xfrm>
            <a:off x="8202409" y="5389997"/>
            <a:ext cx="360720" cy="41040"/>
            <a:chOff x="8202409" y="5389997"/>
            <a:chExt cx="360720" cy="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C0C5B74-E160-C54B-A557-CF9858772DED}"/>
                    </a:ext>
                  </a:extLst>
                </p14:cNvPr>
                <p14:cNvContentPartPr/>
                <p14:nvPr/>
              </p14:nvContentPartPr>
              <p14:xfrm>
                <a:off x="8202409" y="5389997"/>
                <a:ext cx="84240" cy="20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C0C5B74-E160-C54B-A557-CF9858772DE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86863" y="5374517"/>
                  <a:ext cx="114971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91C1E16-05A8-BB4D-B3AA-20A4D583A555}"/>
                    </a:ext>
                  </a:extLst>
                </p14:cNvPr>
                <p14:cNvContentPartPr/>
                <p14:nvPr/>
              </p14:nvContentPartPr>
              <p14:xfrm>
                <a:off x="8377729" y="5411597"/>
                <a:ext cx="89640" cy="2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91C1E16-05A8-BB4D-B3AA-20A4D583A5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362249" y="5396117"/>
                  <a:ext cx="120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663F28A-60E1-CD47-97E4-6F045B164524}"/>
                    </a:ext>
                  </a:extLst>
                </p14:cNvPr>
                <p14:cNvContentPartPr/>
                <p14:nvPr/>
              </p14:nvContentPartPr>
              <p14:xfrm>
                <a:off x="8538649" y="5420597"/>
                <a:ext cx="24480" cy="10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663F28A-60E1-CD47-97E4-6F045B16452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23169" y="5405117"/>
                  <a:ext cx="550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8664FD2-799D-EC4B-BDB9-316F4D47D8D5}"/>
              </a:ext>
            </a:extLst>
          </p:cNvPr>
          <p:cNvGrpSpPr/>
          <p:nvPr/>
        </p:nvGrpSpPr>
        <p:grpSpPr>
          <a:xfrm>
            <a:off x="8690569" y="5327717"/>
            <a:ext cx="641160" cy="197280"/>
            <a:chOff x="8690569" y="5327717"/>
            <a:chExt cx="64116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2AF6CD-A7C2-BF49-A163-84A26A825742}"/>
                    </a:ext>
                  </a:extLst>
                </p14:cNvPr>
                <p14:cNvContentPartPr/>
                <p14:nvPr/>
              </p14:nvContentPartPr>
              <p14:xfrm>
                <a:off x="9162169" y="5327717"/>
                <a:ext cx="4680" cy="6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2AF6CD-A7C2-BF49-A163-84A26A82574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45399" y="5312237"/>
                  <a:ext cx="3783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3070EA-542D-974F-9175-4625ACB7C414}"/>
                    </a:ext>
                  </a:extLst>
                </p14:cNvPr>
                <p14:cNvContentPartPr/>
                <p14:nvPr/>
              </p14:nvContentPartPr>
              <p14:xfrm>
                <a:off x="9183409" y="5459837"/>
                <a:ext cx="8280" cy="28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3070EA-542D-974F-9175-4625ACB7C41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67225" y="5444159"/>
                  <a:ext cx="40271" cy="59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F1E38EA-843E-C44D-ABB2-FBC1332C227E}"/>
                    </a:ext>
                  </a:extLst>
                </p14:cNvPr>
                <p14:cNvContentPartPr/>
                <p14:nvPr/>
              </p14:nvContentPartPr>
              <p14:xfrm>
                <a:off x="9195289" y="5524637"/>
                <a:ext cx="360" cy="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F1E38EA-843E-C44D-ABB2-FBC1332C227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79809" y="550915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33F030A-82F1-2B4C-A496-91DDBD2AA67B}"/>
                    </a:ext>
                  </a:extLst>
                </p14:cNvPr>
                <p14:cNvContentPartPr/>
                <p14:nvPr/>
              </p14:nvContentPartPr>
              <p14:xfrm>
                <a:off x="8690569" y="5438597"/>
                <a:ext cx="93600" cy="3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33F030A-82F1-2B4C-A496-91DDBD2AA67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675089" y="5421397"/>
                  <a:ext cx="124200" cy="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7347267-F9CC-7F41-9978-53ECC73F9598}"/>
                    </a:ext>
                  </a:extLst>
                </p14:cNvPr>
                <p14:cNvContentPartPr/>
                <p14:nvPr/>
              </p14:nvContentPartPr>
              <p14:xfrm>
                <a:off x="8863729" y="5433917"/>
                <a:ext cx="70200" cy="8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7347267-F9CC-7F41-9978-53ECC73F959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848249" y="5418437"/>
                  <a:ext cx="100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9D884B4-EBE4-A243-AADC-9B73E9E7DE6B}"/>
                    </a:ext>
                  </a:extLst>
                </p14:cNvPr>
                <p14:cNvContentPartPr/>
                <p14:nvPr/>
              </p14:nvContentPartPr>
              <p14:xfrm>
                <a:off x="9032209" y="5430317"/>
                <a:ext cx="76320" cy="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9D884B4-EBE4-A243-AADC-9B73E9E7DE6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016656" y="5414837"/>
                  <a:ext cx="107065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2C8E42A-2C0F-7741-94F3-D75BC2BAAD5B}"/>
                    </a:ext>
                  </a:extLst>
                </p14:cNvPr>
                <p14:cNvContentPartPr/>
                <p14:nvPr/>
              </p14:nvContentPartPr>
              <p14:xfrm>
                <a:off x="9169009" y="5434277"/>
                <a:ext cx="162720" cy="9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2C8E42A-2C0F-7741-94F3-D75BC2BAAD5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53563" y="5418797"/>
                  <a:ext cx="193252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D94B5BC-248D-1F41-95CF-D78D1C695493}"/>
              </a:ext>
            </a:extLst>
          </p:cNvPr>
          <p:cNvGrpSpPr/>
          <p:nvPr/>
        </p:nvGrpSpPr>
        <p:grpSpPr>
          <a:xfrm>
            <a:off x="2869729" y="5943677"/>
            <a:ext cx="73080" cy="54000"/>
            <a:chOff x="2869729" y="5943677"/>
            <a:chExt cx="73080" cy="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603C02F-33BF-0849-873A-0BE0F9FADC26}"/>
                    </a:ext>
                  </a:extLst>
                </p14:cNvPr>
                <p14:cNvContentPartPr/>
                <p14:nvPr/>
              </p14:nvContentPartPr>
              <p14:xfrm>
                <a:off x="2880169" y="5985437"/>
                <a:ext cx="18720" cy="12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603C02F-33BF-0849-873A-0BE0F9FADC2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864689" y="5970399"/>
                  <a:ext cx="49320" cy="41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2AD0338-2F38-954D-8EA2-B2E58D9BB36F}"/>
                    </a:ext>
                  </a:extLst>
                </p14:cNvPr>
                <p14:cNvContentPartPr/>
                <p14:nvPr/>
              </p14:nvContentPartPr>
              <p14:xfrm>
                <a:off x="2869729" y="5943677"/>
                <a:ext cx="73080" cy="19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2AD0338-2F38-954D-8EA2-B2E58D9BB36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854249" y="5928197"/>
                  <a:ext cx="10368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C957163-1326-FE4A-91B2-D1A34A43C742}"/>
                  </a:ext>
                </a:extLst>
              </p14:cNvPr>
              <p14:cNvContentPartPr/>
              <p14:nvPr/>
            </p14:nvContentPartPr>
            <p14:xfrm>
              <a:off x="3198049" y="5904797"/>
              <a:ext cx="106560" cy="100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C957163-1326-FE4A-91B2-D1A34A43C74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182569" y="5888744"/>
                <a:ext cx="137160" cy="41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A086DDD-03C1-8B47-8270-B20F2D34619B}"/>
                  </a:ext>
                </a:extLst>
              </p14:cNvPr>
              <p14:cNvContentPartPr/>
              <p14:nvPr/>
            </p14:nvContentPartPr>
            <p14:xfrm>
              <a:off x="3651649" y="5897597"/>
              <a:ext cx="103680" cy="111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A086DDD-03C1-8B47-8270-B20F2D34619B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636169" y="5882117"/>
                <a:ext cx="134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0803058-8229-B34E-B9EF-7BEDA87BE927}"/>
                  </a:ext>
                </a:extLst>
              </p14:cNvPr>
              <p14:cNvContentPartPr/>
              <p14:nvPr/>
            </p14:nvContentPartPr>
            <p14:xfrm>
              <a:off x="4049809" y="5888957"/>
              <a:ext cx="194400" cy="122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0803058-8229-B34E-B9EF-7BEDA87BE927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4034329" y="5873477"/>
                <a:ext cx="2250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652759C-7C18-3C4A-B1DB-ECFC010EB4EC}"/>
                  </a:ext>
                </a:extLst>
              </p14:cNvPr>
              <p14:cNvContentPartPr/>
              <p14:nvPr/>
            </p14:nvContentPartPr>
            <p14:xfrm>
              <a:off x="4445089" y="5888957"/>
              <a:ext cx="151560" cy="79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652759C-7C18-3C4A-B1DB-ECFC010EB4E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429609" y="5873477"/>
                <a:ext cx="182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6786553-E3CB-E741-8154-D42A3A949264}"/>
                  </a:ext>
                </a:extLst>
              </p14:cNvPr>
              <p14:cNvContentPartPr/>
              <p14:nvPr/>
            </p14:nvContentPartPr>
            <p14:xfrm>
              <a:off x="4919209" y="5876357"/>
              <a:ext cx="271800" cy="18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6786553-E3CB-E741-8154-D42A3A949264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4903729" y="5860573"/>
                <a:ext cx="302400" cy="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3064365-1453-7147-997B-55D35DBFC957}"/>
                  </a:ext>
                </a:extLst>
              </p14:cNvPr>
              <p14:cNvContentPartPr/>
              <p14:nvPr/>
            </p14:nvContentPartPr>
            <p14:xfrm>
              <a:off x="5449129" y="5871677"/>
              <a:ext cx="147240" cy="241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3064365-1453-7147-997B-55D35DBFC957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433611" y="5856197"/>
                <a:ext cx="177915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9EC55FD-4EF9-9F4A-B816-FFAB8A035A54}"/>
                  </a:ext>
                </a:extLst>
              </p14:cNvPr>
              <p14:cNvContentPartPr/>
              <p14:nvPr/>
            </p14:nvContentPartPr>
            <p14:xfrm>
              <a:off x="5929009" y="5910557"/>
              <a:ext cx="183600" cy="306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9EC55FD-4EF9-9F4A-B816-FFAB8A035A54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913499" y="5895077"/>
                <a:ext cx="2142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26782DA-5625-9446-8243-3F1401B36068}"/>
                  </a:ext>
                </a:extLst>
              </p14:cNvPr>
              <p14:cNvContentPartPr/>
              <p14:nvPr/>
            </p14:nvContentPartPr>
            <p14:xfrm>
              <a:off x="6508609" y="5938277"/>
              <a:ext cx="185040" cy="14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26782DA-5625-9446-8243-3F1401B3606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6493129" y="5922797"/>
                <a:ext cx="2156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1B4ABE8-52D2-BA41-95D7-F3B83C6F7EDB}"/>
                  </a:ext>
                </a:extLst>
              </p14:cNvPr>
              <p14:cNvContentPartPr/>
              <p14:nvPr/>
            </p14:nvContentPartPr>
            <p14:xfrm>
              <a:off x="7179649" y="5928557"/>
              <a:ext cx="451800" cy="302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1B4ABE8-52D2-BA41-95D7-F3B83C6F7EDB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164169" y="5912890"/>
                <a:ext cx="482400" cy="61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42D2315-C685-954A-BB76-58E68B94E4C2}"/>
                  </a:ext>
                </a:extLst>
              </p14:cNvPr>
              <p14:cNvContentPartPr/>
              <p14:nvPr/>
            </p14:nvContentPartPr>
            <p14:xfrm>
              <a:off x="7798129" y="5952317"/>
              <a:ext cx="113760" cy="133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42D2315-C685-954A-BB76-58E68B94E4C2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7782649" y="5936837"/>
                <a:ext cx="14436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0EC632B-144E-3B41-8F56-1126B987997B}"/>
              </a:ext>
            </a:extLst>
          </p:cNvPr>
          <p:cNvGrpSpPr/>
          <p:nvPr/>
        </p:nvGrpSpPr>
        <p:grpSpPr>
          <a:xfrm>
            <a:off x="8066689" y="5883917"/>
            <a:ext cx="580680" cy="105480"/>
            <a:chOff x="8066689" y="5883917"/>
            <a:chExt cx="58068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6B9B21-71D3-A543-A54A-62997D73A502}"/>
                    </a:ext>
                  </a:extLst>
                </p14:cNvPr>
                <p14:cNvContentPartPr/>
                <p14:nvPr/>
              </p14:nvContentPartPr>
              <p14:xfrm>
                <a:off x="8177929" y="5883917"/>
                <a:ext cx="7200" cy="23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6B9B21-71D3-A543-A54A-62997D73A50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162449" y="5868437"/>
                  <a:ext cx="37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AD25BC6-F269-FC43-BA1D-AF7A8E39FF87}"/>
                    </a:ext>
                  </a:extLst>
                </p14:cNvPr>
                <p14:cNvContentPartPr/>
                <p14:nvPr/>
              </p14:nvContentPartPr>
              <p14:xfrm>
                <a:off x="8189449" y="5919557"/>
                <a:ext cx="7560" cy="22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AD25BC6-F269-FC43-BA1D-AF7A8E39FF8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73195" y="5904077"/>
                  <a:ext cx="3969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E25C510-5F75-C94B-AFDF-7DF406FC5621}"/>
                    </a:ext>
                  </a:extLst>
                </p14:cNvPr>
                <p14:cNvContentPartPr/>
                <p14:nvPr/>
              </p14:nvContentPartPr>
              <p14:xfrm>
                <a:off x="8204929" y="5952317"/>
                <a:ext cx="3600" cy="9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E25C510-5F75-C94B-AFDF-7DF406FC56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90856" y="5936837"/>
                  <a:ext cx="31418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1814BA7-71E7-1A43-B15E-72667EE9FA43}"/>
                    </a:ext>
                  </a:extLst>
                </p14:cNvPr>
                <p14:cNvContentPartPr/>
                <p14:nvPr/>
              </p14:nvContentPartPr>
              <p14:xfrm>
                <a:off x="8136889" y="5909477"/>
                <a:ext cx="15480" cy="14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1814BA7-71E7-1A43-B15E-72667EE9FA4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21040" y="5893997"/>
                  <a:ext cx="46809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C76FF23-FC3E-9E44-A160-D197178B8286}"/>
                    </a:ext>
                  </a:extLst>
                </p14:cNvPr>
                <p14:cNvContentPartPr/>
                <p14:nvPr/>
              </p14:nvContentPartPr>
              <p14:xfrm>
                <a:off x="8125369" y="5919917"/>
                <a:ext cx="360" cy="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C76FF23-FC3E-9E44-A160-D197178B82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09889" y="590443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C68169B-F62D-2242-A83A-83BE076C27F6}"/>
                    </a:ext>
                  </a:extLst>
                </p14:cNvPr>
                <p14:cNvContentPartPr/>
                <p14:nvPr/>
              </p14:nvContentPartPr>
              <p14:xfrm>
                <a:off x="8111329" y="5911277"/>
                <a:ext cx="151560" cy="26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C68169B-F62D-2242-A83A-83BE076C27F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95849" y="5895797"/>
                  <a:ext cx="182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147296A-01EC-4D4B-8928-1FA3CA149DDD}"/>
                    </a:ext>
                  </a:extLst>
                </p14:cNvPr>
                <p14:cNvContentPartPr/>
                <p14:nvPr/>
              </p14:nvContentPartPr>
              <p14:xfrm>
                <a:off x="8258569" y="5948717"/>
                <a:ext cx="153360" cy="40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147296A-01EC-4D4B-8928-1FA3CA149DD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243089" y="5933373"/>
                  <a:ext cx="183960" cy="71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2E0DA0A-2992-A04F-9E23-70523DD0E94E}"/>
                    </a:ext>
                  </a:extLst>
                </p14:cNvPr>
                <p14:cNvContentPartPr/>
                <p14:nvPr/>
              </p14:nvContentPartPr>
              <p14:xfrm>
                <a:off x="8174689" y="5902637"/>
                <a:ext cx="472680" cy="77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2E0DA0A-2992-A04F-9E23-70523DD0E9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59197" y="5887157"/>
                  <a:ext cx="503303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332E208-A9D2-5941-97F7-3B6C16F4A482}"/>
                    </a:ext>
                  </a:extLst>
                </p14:cNvPr>
                <p14:cNvContentPartPr/>
                <p14:nvPr/>
              </p14:nvContentPartPr>
              <p14:xfrm>
                <a:off x="8066689" y="5945477"/>
                <a:ext cx="109440" cy="11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332E208-A9D2-5941-97F7-3B6C16F4A48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51158" y="5929997"/>
                  <a:ext cx="140141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55CC155-B02F-1F45-AB2A-D9D55546E137}"/>
                    </a:ext>
                  </a:extLst>
                </p14:cNvPr>
                <p14:cNvContentPartPr/>
                <p14:nvPr/>
              </p14:nvContentPartPr>
              <p14:xfrm>
                <a:off x="8183689" y="5952317"/>
                <a:ext cx="36360" cy="2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55CC155-B02F-1F45-AB2A-D9D55546E13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168209" y="5936837"/>
                  <a:ext cx="66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0F43250-2753-814D-9BD6-F09C58D9C205}"/>
                    </a:ext>
                  </a:extLst>
                </p14:cNvPr>
                <p14:cNvContentPartPr/>
                <p14:nvPr/>
              </p14:nvContentPartPr>
              <p14:xfrm>
                <a:off x="8286649" y="5944037"/>
                <a:ext cx="46080" cy="1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0F43250-2753-814D-9BD6-F09C58D9C20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271169" y="5923397"/>
                  <a:ext cx="76680" cy="4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6FC987E-863A-484E-9F8B-D7B01676AF42}"/>
              </a:ext>
            </a:extLst>
          </p:cNvPr>
          <p:cNvGrpSpPr/>
          <p:nvPr/>
        </p:nvGrpSpPr>
        <p:grpSpPr>
          <a:xfrm>
            <a:off x="2277889" y="5119637"/>
            <a:ext cx="514440" cy="387360"/>
            <a:chOff x="2277889" y="5119637"/>
            <a:chExt cx="5144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7A4DDF3-41F0-694A-9B34-2126FA1D53B6}"/>
                    </a:ext>
                  </a:extLst>
                </p14:cNvPr>
                <p14:cNvContentPartPr/>
                <p14:nvPr/>
              </p14:nvContentPartPr>
              <p14:xfrm>
                <a:off x="2325049" y="5347517"/>
                <a:ext cx="11160" cy="15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7A4DDF3-41F0-694A-9B34-2126FA1D53B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309569" y="5332037"/>
                  <a:ext cx="41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A442343-89E9-5841-A80B-6E2857AF8C8D}"/>
                    </a:ext>
                  </a:extLst>
                </p14:cNvPr>
                <p14:cNvContentPartPr/>
                <p14:nvPr/>
              </p14:nvContentPartPr>
              <p14:xfrm>
                <a:off x="2277889" y="5293877"/>
                <a:ext cx="132840" cy="30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A442343-89E9-5841-A80B-6E2857AF8C8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262409" y="5278397"/>
                  <a:ext cx="163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4B392AA-477F-864E-B296-88F4C06D8F33}"/>
                    </a:ext>
                  </a:extLst>
                </p14:cNvPr>
                <p14:cNvContentPartPr/>
                <p14:nvPr/>
              </p14:nvContentPartPr>
              <p14:xfrm>
                <a:off x="2501809" y="5154917"/>
                <a:ext cx="32400" cy="190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4B392AA-477F-864E-B296-88F4C06D8F3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486329" y="5139437"/>
                  <a:ext cx="63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C2159E7-1238-EC4D-BF11-676217720AE7}"/>
                    </a:ext>
                  </a:extLst>
                </p14:cNvPr>
                <p14:cNvContentPartPr/>
                <p14:nvPr/>
              </p14:nvContentPartPr>
              <p14:xfrm>
                <a:off x="2591089" y="5315117"/>
                <a:ext cx="11160" cy="19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C2159E7-1238-EC4D-BF11-676217720AE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75093" y="5299924"/>
                  <a:ext cx="42780" cy="49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F86CFEC-921F-3942-AC00-40EE0054FE1E}"/>
                    </a:ext>
                  </a:extLst>
                </p14:cNvPr>
                <p14:cNvContentPartPr/>
                <p14:nvPr/>
              </p14:nvContentPartPr>
              <p14:xfrm>
                <a:off x="2704489" y="5119637"/>
                <a:ext cx="87840" cy="189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F86CFEC-921F-3942-AC00-40EE0054FE1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688945" y="5104186"/>
                  <a:ext cx="118566" cy="220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4FD5FD6-573F-5D43-9A61-B33C765F46B3}"/>
                    </a:ext>
                  </a:extLst>
                </p14:cNvPr>
                <p14:cNvContentPartPr/>
                <p14:nvPr/>
              </p14:nvContentPartPr>
              <p14:xfrm>
                <a:off x="2709889" y="5235197"/>
                <a:ext cx="68760" cy="271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4FD5FD6-573F-5D43-9A61-B33C765F46B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94328" y="5219717"/>
                  <a:ext cx="99521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807B645-ED14-DA45-BA02-7589D7C2F4EF}"/>
                  </a:ext>
                </a:extLst>
              </p14:cNvPr>
              <p14:cNvContentPartPr/>
              <p14:nvPr/>
            </p14:nvContentPartPr>
            <p14:xfrm>
              <a:off x="2256649" y="5929637"/>
              <a:ext cx="113400" cy="201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807B645-ED14-DA45-BA02-7589D7C2F4EF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241120" y="5914429"/>
                <a:ext cx="144097" cy="50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B983BA20-553B-1843-8424-D97BF05A48CA}"/>
                  </a:ext>
                </a:extLst>
              </p14:cNvPr>
              <p14:cNvContentPartPr/>
              <p14:nvPr/>
            </p14:nvContentPartPr>
            <p14:xfrm>
              <a:off x="2538529" y="5747477"/>
              <a:ext cx="165600" cy="3344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B983BA20-553B-1843-8424-D97BF05A48CA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523049" y="5731997"/>
                <a:ext cx="1962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73485DEB-43B5-C948-BCEB-459F6AB4F620}"/>
                  </a:ext>
                </a:extLst>
              </p14:cNvPr>
              <p14:cNvContentPartPr/>
              <p14:nvPr/>
            </p14:nvContentPartPr>
            <p14:xfrm>
              <a:off x="2804209" y="3574157"/>
              <a:ext cx="37440" cy="478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73485DEB-43B5-C948-BCEB-459F6AB4F620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773544" y="3543197"/>
                <a:ext cx="98057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F38D2A2-66F9-064C-A21F-1F738E3D44D7}"/>
                  </a:ext>
                </a:extLst>
              </p14:cNvPr>
              <p14:cNvContentPartPr/>
              <p14:nvPr/>
            </p14:nvContentPartPr>
            <p14:xfrm>
              <a:off x="3501529" y="2528357"/>
              <a:ext cx="32760" cy="532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F38D2A2-66F9-064C-A21F-1F738E3D44D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470569" y="2497397"/>
                <a:ext cx="939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C5CC5C2-34D2-0E43-9880-A020C10D2F64}"/>
                  </a:ext>
                </a:extLst>
              </p14:cNvPr>
              <p14:cNvContentPartPr/>
              <p14:nvPr/>
            </p14:nvContentPartPr>
            <p14:xfrm>
              <a:off x="4392169" y="1917077"/>
              <a:ext cx="55080" cy="644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C5CC5C2-34D2-0E43-9880-A020C10D2F64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4361209" y="1886289"/>
                <a:ext cx="116280" cy="12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E2B4443-9F02-D843-A1A2-4923D05D5EC8}"/>
                  </a:ext>
                </a:extLst>
              </p14:cNvPr>
              <p14:cNvContentPartPr/>
              <p14:nvPr/>
            </p14:nvContentPartPr>
            <p14:xfrm>
              <a:off x="5545609" y="2432237"/>
              <a:ext cx="69480" cy="554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E2B4443-9F02-D843-A1A2-4923D05D5EC8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514649" y="2401277"/>
                <a:ext cx="130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48F7ADF-F4F3-5F45-A240-2F2CEFEF1802}"/>
                  </a:ext>
                </a:extLst>
              </p14:cNvPr>
              <p14:cNvContentPartPr/>
              <p14:nvPr/>
            </p14:nvContentPartPr>
            <p14:xfrm>
              <a:off x="6452809" y="3646877"/>
              <a:ext cx="74160" cy="770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48F7ADF-F4F3-5F45-A240-2F2CEFEF1802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421849" y="3615917"/>
                <a:ext cx="1353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6455E680-40F7-C244-87BF-B385C80F38FB}"/>
                  </a:ext>
                </a:extLst>
              </p14:cNvPr>
              <p14:cNvContentPartPr/>
              <p14:nvPr/>
            </p14:nvContentPartPr>
            <p14:xfrm>
              <a:off x="7304209" y="5263997"/>
              <a:ext cx="76680" cy="1080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6455E680-40F7-C244-87BF-B385C80F38FB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7273103" y="5233037"/>
                <a:ext cx="138169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E3F8B4F-E864-4642-B974-0C782E9193A1}"/>
                  </a:ext>
                </a:extLst>
              </p14:cNvPr>
              <p14:cNvContentPartPr/>
              <p14:nvPr/>
            </p14:nvContentPartPr>
            <p14:xfrm>
              <a:off x="8166769" y="5892197"/>
              <a:ext cx="55800" cy="741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E3F8B4F-E864-4642-B974-0C782E9193A1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8135809" y="5861237"/>
                <a:ext cx="1170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931C121-4FA3-C947-A331-87B9CCAA9072}"/>
                  </a:ext>
                </a:extLst>
              </p14:cNvPr>
              <p14:cNvContentPartPr/>
              <p14:nvPr/>
            </p14:nvContentPartPr>
            <p14:xfrm>
              <a:off x="9207889" y="5423117"/>
              <a:ext cx="62280" cy="745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931C121-4FA3-C947-A331-87B9CCAA9072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9176929" y="5392007"/>
                <a:ext cx="123480" cy="136017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B0EC921-F7EE-134C-8930-5B08F26A339B}"/>
              </a:ext>
            </a:extLst>
          </p:cNvPr>
          <p:cNvGrpSpPr/>
          <p:nvPr/>
        </p:nvGrpSpPr>
        <p:grpSpPr>
          <a:xfrm>
            <a:off x="2275009" y="3474077"/>
            <a:ext cx="376560" cy="246600"/>
            <a:chOff x="2275009" y="3474077"/>
            <a:chExt cx="3765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D1646AE-25A1-A641-B64A-ED052DDAD459}"/>
                    </a:ext>
                  </a:extLst>
                </p14:cNvPr>
                <p14:cNvContentPartPr/>
                <p14:nvPr/>
              </p14:nvContentPartPr>
              <p14:xfrm>
                <a:off x="2279329" y="3551837"/>
                <a:ext cx="105480" cy="104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D1646AE-25A1-A641-B64A-ED052DDAD45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248369" y="3520877"/>
                  <a:ext cx="166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D308DB1-9857-8D47-B1FC-52D16DE613B1}"/>
                    </a:ext>
                  </a:extLst>
                </p14:cNvPr>
                <p14:cNvContentPartPr/>
                <p14:nvPr/>
              </p14:nvContentPartPr>
              <p14:xfrm>
                <a:off x="2275009" y="3524837"/>
                <a:ext cx="162720" cy="195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D308DB1-9857-8D47-B1FC-52D16DE613B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244049" y="3493877"/>
                  <a:ext cx="223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DFB1018-C5AA-A64D-9691-314769D67C5C}"/>
                    </a:ext>
                  </a:extLst>
                </p14:cNvPr>
                <p14:cNvContentPartPr/>
                <p14:nvPr/>
              </p14:nvContentPartPr>
              <p14:xfrm>
                <a:off x="2446009" y="3487397"/>
                <a:ext cx="70560" cy="2062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DFB1018-C5AA-A64D-9691-314769D67C5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415049" y="3456437"/>
                  <a:ext cx="131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99E2958-241F-D349-84AA-B5681970A3C0}"/>
                    </a:ext>
                  </a:extLst>
                </p14:cNvPr>
                <p14:cNvContentPartPr/>
                <p14:nvPr/>
              </p14:nvContentPartPr>
              <p14:xfrm>
                <a:off x="2504689" y="3550757"/>
                <a:ext cx="110880" cy="126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99E2958-241F-D349-84AA-B5681970A3C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473729" y="3519797"/>
                  <a:ext cx="172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35AA056-8BDA-3049-9824-A1C09FA25BD9}"/>
                    </a:ext>
                  </a:extLst>
                </p14:cNvPr>
                <p14:cNvContentPartPr/>
                <p14:nvPr/>
              </p14:nvContentPartPr>
              <p14:xfrm>
                <a:off x="2599729" y="3474077"/>
                <a:ext cx="51840" cy="235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35AA056-8BDA-3049-9824-A1C09FA25BD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568769" y="3443117"/>
                  <a:ext cx="11304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055F202-E2A8-AA4E-9FC5-AFBBC5DF0BC1}"/>
              </a:ext>
            </a:extLst>
          </p:cNvPr>
          <p:cNvGrpSpPr/>
          <p:nvPr/>
        </p:nvGrpSpPr>
        <p:grpSpPr>
          <a:xfrm>
            <a:off x="3630769" y="2630957"/>
            <a:ext cx="400320" cy="203040"/>
            <a:chOff x="3630769" y="2630957"/>
            <a:chExt cx="4003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8BD7B6A-475B-CE48-B728-0B86B33BCC40}"/>
                    </a:ext>
                  </a:extLst>
                </p14:cNvPr>
                <p14:cNvContentPartPr/>
                <p14:nvPr/>
              </p14:nvContentPartPr>
              <p14:xfrm>
                <a:off x="3673969" y="2643557"/>
                <a:ext cx="57240" cy="86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8BD7B6A-475B-CE48-B728-0B86B33BCC4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643009" y="2612597"/>
                  <a:ext cx="118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1FB1DCF-7819-5F40-9BB4-F6C088804AC8}"/>
                    </a:ext>
                  </a:extLst>
                </p14:cNvPr>
                <p14:cNvContentPartPr/>
                <p14:nvPr/>
              </p14:nvContentPartPr>
              <p14:xfrm>
                <a:off x="3630769" y="2656517"/>
                <a:ext cx="131760" cy="1148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1FB1DCF-7819-5F40-9BB4-F6C088804AC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599809" y="2625460"/>
                  <a:ext cx="192960" cy="176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E1780C0-F48B-254F-B414-292599745730}"/>
                    </a:ext>
                  </a:extLst>
                </p14:cNvPr>
                <p14:cNvContentPartPr/>
                <p14:nvPr/>
              </p14:nvContentPartPr>
              <p14:xfrm>
                <a:off x="3793129" y="2636717"/>
                <a:ext cx="63000" cy="178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E1780C0-F48B-254F-B414-29259974573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762345" y="2605695"/>
                  <a:ext cx="123852" cy="240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B0142A0-4B01-284D-9D82-1E76A39E3613}"/>
                    </a:ext>
                  </a:extLst>
                </p14:cNvPr>
                <p14:cNvContentPartPr/>
                <p14:nvPr/>
              </p14:nvContentPartPr>
              <p14:xfrm>
                <a:off x="3837409" y="2634917"/>
                <a:ext cx="83880" cy="49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B0142A0-4B01-284D-9D82-1E76A39E361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806449" y="2603957"/>
                  <a:ext cx="145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3763C02-2B8A-BE4A-AA8F-5425B68DDD3D}"/>
                    </a:ext>
                  </a:extLst>
                </p14:cNvPr>
                <p14:cNvContentPartPr/>
                <p14:nvPr/>
              </p14:nvContentPartPr>
              <p14:xfrm>
                <a:off x="3905809" y="2674877"/>
                <a:ext cx="25920" cy="99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3763C02-2B8A-BE4A-AA8F-5425B68DDD3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874849" y="2643917"/>
                  <a:ext cx="87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5D9C6B7-7420-9145-A777-19618A8B1310}"/>
                    </a:ext>
                  </a:extLst>
                </p14:cNvPr>
                <p14:cNvContentPartPr/>
                <p14:nvPr/>
              </p14:nvContentPartPr>
              <p14:xfrm>
                <a:off x="3911569" y="2630957"/>
                <a:ext cx="119520" cy="203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5D9C6B7-7420-9145-A777-19618A8B131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80609" y="2599997"/>
                  <a:ext cx="18072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AF35CF8-F807-E942-8215-809AFBA0A217}"/>
              </a:ext>
            </a:extLst>
          </p:cNvPr>
          <p:cNvGrpSpPr/>
          <p:nvPr/>
        </p:nvGrpSpPr>
        <p:grpSpPr>
          <a:xfrm>
            <a:off x="4511689" y="2057117"/>
            <a:ext cx="385200" cy="240120"/>
            <a:chOff x="4511689" y="2057117"/>
            <a:chExt cx="3852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722A054-4098-6A46-9620-B2B2D066B7D1}"/>
                    </a:ext>
                  </a:extLst>
                </p14:cNvPr>
                <p14:cNvContentPartPr/>
                <p14:nvPr/>
              </p14:nvContentPartPr>
              <p14:xfrm>
                <a:off x="4551289" y="2061437"/>
                <a:ext cx="88920" cy="96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722A054-4098-6A46-9620-B2B2D066B7D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520329" y="2030477"/>
                  <a:ext cx="150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F26667D-C1A0-1C4C-8396-6520234A0C52}"/>
                    </a:ext>
                  </a:extLst>
                </p14:cNvPr>
                <p14:cNvContentPartPr/>
                <p14:nvPr/>
              </p14:nvContentPartPr>
              <p14:xfrm>
                <a:off x="4511689" y="2057117"/>
                <a:ext cx="154080" cy="153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F26667D-C1A0-1C4C-8396-6520234A0C5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480729" y="2026157"/>
                  <a:ext cx="215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74CF144-8C4E-0D4B-B9AD-279EF09C1F53}"/>
                    </a:ext>
                  </a:extLst>
                </p14:cNvPr>
                <p14:cNvContentPartPr/>
                <p14:nvPr/>
              </p14:nvContentPartPr>
              <p14:xfrm>
                <a:off x="4676209" y="2058917"/>
                <a:ext cx="102600" cy="198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74CF144-8C4E-0D4B-B9AD-279EF09C1F5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645249" y="2028013"/>
                  <a:ext cx="163800" cy="259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7A95F6E-5C52-AF4F-9B6D-60D29EF8D67D}"/>
                    </a:ext>
                  </a:extLst>
                </p14:cNvPr>
                <p14:cNvContentPartPr/>
                <p14:nvPr/>
              </p14:nvContentPartPr>
              <p14:xfrm>
                <a:off x="4771969" y="2139917"/>
                <a:ext cx="72720" cy="111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7A95F6E-5C52-AF4F-9B6D-60D29EF8D67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741009" y="2108957"/>
                  <a:ext cx="133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A3B95F0-B65C-5C40-8A0D-009B664F075C}"/>
                    </a:ext>
                  </a:extLst>
                </p14:cNvPr>
                <p14:cNvContentPartPr/>
                <p14:nvPr/>
              </p14:nvContentPartPr>
              <p14:xfrm>
                <a:off x="4804009" y="2119397"/>
                <a:ext cx="92880" cy="177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A3B95F0-B65C-5C40-8A0D-009B664F075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773049" y="2088437"/>
                  <a:ext cx="15408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8EF34EC9-9FE3-AA48-92D8-EB6B9C1AB70B}"/>
              </a:ext>
            </a:extLst>
          </p:cNvPr>
          <p:cNvGrpSpPr/>
          <p:nvPr/>
        </p:nvGrpSpPr>
        <p:grpSpPr>
          <a:xfrm>
            <a:off x="5804449" y="2151437"/>
            <a:ext cx="645120" cy="283320"/>
            <a:chOff x="5804449" y="2151437"/>
            <a:chExt cx="64512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F339995-FF77-BA45-B0FE-FC9579EF5CCE}"/>
                    </a:ext>
                  </a:extLst>
                </p14:cNvPr>
                <p14:cNvContentPartPr/>
                <p14:nvPr/>
              </p14:nvContentPartPr>
              <p14:xfrm>
                <a:off x="5809849" y="2266997"/>
                <a:ext cx="111240" cy="741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F339995-FF77-BA45-B0FE-FC9579EF5CC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778889" y="2236037"/>
                  <a:ext cx="172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0547919-42FC-3045-BEE4-0AD0BEFEDB5A}"/>
                    </a:ext>
                  </a:extLst>
                </p14:cNvPr>
                <p14:cNvContentPartPr/>
                <p14:nvPr/>
              </p14:nvContentPartPr>
              <p14:xfrm>
                <a:off x="5804449" y="2246117"/>
                <a:ext cx="164160" cy="138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0547919-42FC-3045-BEE4-0AD0BEFEDB5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773557" y="2215157"/>
                  <a:ext cx="225226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3D7E4A6-796E-0548-BCCE-8E824F7C76F4}"/>
                    </a:ext>
                  </a:extLst>
                </p14:cNvPr>
                <p14:cNvContentPartPr/>
                <p14:nvPr/>
              </p14:nvContentPartPr>
              <p14:xfrm>
                <a:off x="6030889" y="2214437"/>
                <a:ext cx="82440" cy="167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3D7E4A6-796E-0548-BCCE-8E824F7C76F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999929" y="2183543"/>
                  <a:ext cx="143640" cy="22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CE37B8C-758D-D445-876C-71C2D6030EA9}"/>
                    </a:ext>
                  </a:extLst>
                </p14:cNvPr>
                <p14:cNvContentPartPr/>
                <p14:nvPr/>
              </p14:nvContentPartPr>
              <p14:xfrm>
                <a:off x="6087049" y="2180597"/>
                <a:ext cx="92880" cy="572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CE37B8C-758D-D445-876C-71C2D6030EA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056209" y="2149441"/>
                  <a:ext cx="153844" cy="118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092453E-76AD-D442-8A94-2A77B8E8D08F}"/>
                    </a:ext>
                  </a:extLst>
                </p14:cNvPr>
                <p14:cNvContentPartPr/>
                <p14:nvPr/>
              </p14:nvContentPartPr>
              <p14:xfrm>
                <a:off x="6205849" y="2221277"/>
                <a:ext cx="81000" cy="144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092453E-76AD-D442-8A94-2A77B8E8D08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174889" y="2190317"/>
                  <a:ext cx="142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7E40E6E-7F7C-1145-9EAA-226685677E74}"/>
                    </a:ext>
                  </a:extLst>
                </p14:cNvPr>
                <p14:cNvContentPartPr/>
                <p14:nvPr/>
              </p14:nvContentPartPr>
              <p14:xfrm>
                <a:off x="6331489" y="2151437"/>
                <a:ext cx="118080" cy="283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7E40E6E-7F7C-1145-9EAA-226685677E7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300529" y="2120477"/>
                  <a:ext cx="1792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7FD720C7-B6B1-534A-81C3-1F0009BC98A0}"/>
              </a:ext>
            </a:extLst>
          </p:cNvPr>
          <p:cNvGrpSpPr/>
          <p:nvPr/>
        </p:nvGrpSpPr>
        <p:grpSpPr>
          <a:xfrm>
            <a:off x="6588889" y="3240437"/>
            <a:ext cx="597960" cy="309600"/>
            <a:chOff x="6588889" y="3240437"/>
            <a:chExt cx="59796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9BF4858-5603-E849-B16D-3851361ABC37}"/>
                    </a:ext>
                  </a:extLst>
                </p14:cNvPr>
                <p14:cNvContentPartPr/>
                <p14:nvPr/>
              </p14:nvContentPartPr>
              <p14:xfrm>
                <a:off x="6602929" y="3426557"/>
                <a:ext cx="53640" cy="88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9BF4858-5603-E849-B16D-3851361ABC3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571969" y="3395471"/>
                  <a:ext cx="114840" cy="150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625E401-7B0E-404D-AED7-D9BECC2F3D04}"/>
                    </a:ext>
                  </a:extLst>
                </p14:cNvPr>
                <p14:cNvContentPartPr/>
                <p14:nvPr/>
              </p14:nvContentPartPr>
              <p14:xfrm>
                <a:off x="6588889" y="3357437"/>
                <a:ext cx="147960" cy="192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625E401-7B0E-404D-AED7-D9BECC2F3D0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557929" y="3326477"/>
                  <a:ext cx="209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0B5EC42-1F65-9F40-BED9-99C30A8A4A81}"/>
                    </a:ext>
                  </a:extLst>
                </p14:cNvPr>
                <p14:cNvContentPartPr/>
                <p14:nvPr/>
              </p14:nvContentPartPr>
              <p14:xfrm>
                <a:off x="6734329" y="3316757"/>
                <a:ext cx="99720" cy="229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0B5EC42-1F65-9F40-BED9-99C30A8A4A8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703369" y="3285846"/>
                  <a:ext cx="160920" cy="290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F85D8FD-AD72-3844-8FC6-835B98E28659}"/>
                    </a:ext>
                  </a:extLst>
                </p14:cNvPr>
                <p14:cNvContentPartPr/>
                <p14:nvPr/>
              </p14:nvContentPartPr>
              <p14:xfrm>
                <a:off x="6821449" y="3274637"/>
                <a:ext cx="123120" cy="65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F85D8FD-AD72-3844-8FC6-835B98E2865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790489" y="3243505"/>
                  <a:ext cx="184320" cy="126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0DF39AF-0A50-3C46-A82D-299840009BBE}"/>
                    </a:ext>
                  </a:extLst>
                </p14:cNvPr>
                <p14:cNvContentPartPr/>
                <p14:nvPr/>
              </p14:nvContentPartPr>
              <p14:xfrm>
                <a:off x="6898489" y="3333317"/>
                <a:ext cx="105480" cy="1026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0DF39AF-0A50-3C46-A82D-299840009BB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867529" y="3302357"/>
                  <a:ext cx="166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40CF6E1-C091-304D-839B-2193FFF3FA17}"/>
                    </a:ext>
                  </a:extLst>
                </p14:cNvPr>
                <p14:cNvContentPartPr/>
                <p14:nvPr/>
              </p14:nvContentPartPr>
              <p14:xfrm>
                <a:off x="6959689" y="3349517"/>
                <a:ext cx="65520" cy="1418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40CF6E1-C091-304D-839B-2193FFF3FA1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928729" y="3318557"/>
                  <a:ext cx="126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E15258E-5F76-8742-B856-E8AB3D6DC694}"/>
                    </a:ext>
                  </a:extLst>
                </p14:cNvPr>
                <p14:cNvContentPartPr/>
                <p14:nvPr/>
              </p14:nvContentPartPr>
              <p14:xfrm>
                <a:off x="7053649" y="3240437"/>
                <a:ext cx="133200" cy="296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E15258E-5F76-8742-B856-E8AB3D6DC69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022689" y="3209477"/>
                  <a:ext cx="1944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58309CAE-400C-3B4F-9726-6447532AAE3E}"/>
              </a:ext>
            </a:extLst>
          </p:cNvPr>
          <p:cNvGrpSpPr/>
          <p:nvPr/>
        </p:nvGrpSpPr>
        <p:grpSpPr>
          <a:xfrm>
            <a:off x="7116289" y="5399357"/>
            <a:ext cx="482040" cy="323280"/>
            <a:chOff x="7116289" y="5399357"/>
            <a:chExt cx="48204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0B2E329-D36D-B04D-8584-3E8D15B56335}"/>
                    </a:ext>
                  </a:extLst>
                </p14:cNvPr>
                <p14:cNvContentPartPr/>
                <p14:nvPr/>
              </p14:nvContentPartPr>
              <p14:xfrm>
                <a:off x="7139329" y="5432477"/>
                <a:ext cx="48960" cy="1152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0B2E329-D36D-B04D-8584-3E8D15B5633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108369" y="5401517"/>
                  <a:ext cx="110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DBF9185-B296-B445-A97F-0EE1B17C7BED}"/>
                    </a:ext>
                  </a:extLst>
                </p14:cNvPr>
                <p14:cNvContentPartPr/>
                <p14:nvPr/>
              </p14:nvContentPartPr>
              <p14:xfrm>
                <a:off x="7116289" y="5399357"/>
                <a:ext cx="160200" cy="177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DBF9185-B296-B445-A97F-0EE1B17C7BE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085329" y="5368397"/>
                  <a:ext cx="221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7E952B1-4BFB-844C-88BD-7A65574757BD}"/>
                    </a:ext>
                  </a:extLst>
                </p14:cNvPr>
                <p14:cNvContentPartPr/>
                <p14:nvPr/>
              </p14:nvContentPartPr>
              <p14:xfrm>
                <a:off x="7265689" y="5433197"/>
                <a:ext cx="77760" cy="153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7E952B1-4BFB-844C-88BD-7A65574757B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234729" y="5402237"/>
                  <a:ext cx="138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AF4A032-6F08-234D-B192-D06561FF77A8}"/>
                    </a:ext>
                  </a:extLst>
                </p14:cNvPr>
                <p14:cNvContentPartPr/>
                <p14:nvPr/>
              </p14:nvContentPartPr>
              <p14:xfrm>
                <a:off x="7349209" y="5419157"/>
                <a:ext cx="37800" cy="19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AF4A032-6F08-234D-B192-D06561FF77A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317951" y="5388197"/>
                  <a:ext cx="99588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BF0722A-DA47-0743-A170-CB8B2B6CF522}"/>
                    </a:ext>
                  </a:extLst>
                </p14:cNvPr>
                <p14:cNvContentPartPr/>
                <p14:nvPr/>
              </p14:nvContentPartPr>
              <p14:xfrm>
                <a:off x="7379809" y="5483237"/>
                <a:ext cx="66960" cy="193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BF0722A-DA47-0743-A170-CB8B2B6CF52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348682" y="5452277"/>
                  <a:ext cx="128491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F101652-5159-9840-A469-52CFFD80362B}"/>
                    </a:ext>
                  </a:extLst>
                </p14:cNvPr>
                <p14:cNvContentPartPr/>
                <p14:nvPr/>
              </p14:nvContentPartPr>
              <p14:xfrm>
                <a:off x="7433809" y="5458757"/>
                <a:ext cx="90360" cy="24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F101652-5159-9840-A469-52CFFD80362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402849" y="5427797"/>
                  <a:ext cx="151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EEA551B-11E9-3C41-8419-5FFAB0BD8957}"/>
                    </a:ext>
                  </a:extLst>
                </p14:cNvPr>
                <p14:cNvContentPartPr/>
                <p14:nvPr/>
              </p14:nvContentPartPr>
              <p14:xfrm>
                <a:off x="7501129" y="5416277"/>
                <a:ext cx="97200" cy="306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EEA551B-11E9-3C41-8419-5FFAB0BD895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470169" y="5385317"/>
                  <a:ext cx="158400" cy="36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D1DB4B05-8115-F649-80B3-CAC18F4E4EF5}"/>
              </a:ext>
            </a:extLst>
          </p:cNvPr>
          <p:cNvGrpSpPr/>
          <p:nvPr/>
        </p:nvGrpSpPr>
        <p:grpSpPr>
          <a:xfrm>
            <a:off x="8193769" y="6051317"/>
            <a:ext cx="553680" cy="367560"/>
            <a:chOff x="8193769" y="6051317"/>
            <a:chExt cx="55368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220C987-3FEE-0641-A0D3-1984F364E6A5}"/>
                    </a:ext>
                  </a:extLst>
                </p14:cNvPr>
                <p14:cNvContentPartPr/>
                <p14:nvPr/>
              </p14:nvContentPartPr>
              <p14:xfrm>
                <a:off x="8207089" y="6141317"/>
                <a:ext cx="95400" cy="122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220C987-3FEE-0641-A0D3-1984F364E6A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176129" y="6110357"/>
                  <a:ext cx="156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DD078E5-9487-354C-9493-47865D9C2E6C}"/>
                    </a:ext>
                  </a:extLst>
                </p14:cNvPr>
                <p14:cNvContentPartPr/>
                <p14:nvPr/>
              </p14:nvContentPartPr>
              <p14:xfrm>
                <a:off x="8193769" y="6124037"/>
                <a:ext cx="150840" cy="1774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DD078E5-9487-354C-9493-47865D9C2E6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162809" y="6093077"/>
                  <a:ext cx="212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F1E6634-EC8C-5949-8A3F-333B30C8D8FB}"/>
                    </a:ext>
                  </a:extLst>
                </p14:cNvPr>
                <p14:cNvContentPartPr/>
                <p14:nvPr/>
              </p14:nvContentPartPr>
              <p14:xfrm>
                <a:off x="8374129" y="6103517"/>
                <a:ext cx="97200" cy="268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F1E6634-EC8C-5949-8A3F-333B30C8D8F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343054" y="6072599"/>
                  <a:ext cx="158628" cy="329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93B15F3-7822-0145-99CA-01F61B5E1191}"/>
                    </a:ext>
                  </a:extLst>
                </p14:cNvPr>
                <p14:cNvContentPartPr/>
                <p14:nvPr/>
              </p14:nvContentPartPr>
              <p14:xfrm>
                <a:off x="8450089" y="6078317"/>
                <a:ext cx="105480" cy="496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93B15F3-7822-0145-99CA-01F61B5E119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419129" y="6047357"/>
                  <a:ext cx="166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95CF048-FDCE-2A46-958A-6B29682A62ED}"/>
                    </a:ext>
                  </a:extLst>
                </p14:cNvPr>
                <p14:cNvContentPartPr/>
                <p14:nvPr/>
              </p14:nvContentPartPr>
              <p14:xfrm>
                <a:off x="8540449" y="6154637"/>
                <a:ext cx="63000" cy="157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95CF048-FDCE-2A46-958A-6B29682A62E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509489" y="6123606"/>
                  <a:ext cx="124200" cy="219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B3AD650-A51A-2A4F-B151-ACF2F2D4F9BC}"/>
                    </a:ext>
                  </a:extLst>
                </p14:cNvPr>
                <p14:cNvContentPartPr/>
                <p14:nvPr/>
              </p14:nvContentPartPr>
              <p14:xfrm>
                <a:off x="8651689" y="6051317"/>
                <a:ext cx="95760" cy="367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B3AD650-A51A-2A4F-B151-ACF2F2D4F9B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620729" y="6020387"/>
                  <a:ext cx="156960" cy="4287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5C15A80-15BD-2643-AF27-6D3A5A60EEB2}"/>
              </a:ext>
            </a:extLst>
          </p:cNvPr>
          <p:cNvGrpSpPr/>
          <p:nvPr/>
        </p:nvGrpSpPr>
        <p:grpSpPr>
          <a:xfrm>
            <a:off x="9215449" y="5478557"/>
            <a:ext cx="550440" cy="409320"/>
            <a:chOff x="9215449" y="5478557"/>
            <a:chExt cx="55044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F4A720C-D097-1D46-9B54-C7AE32EB3C02}"/>
                    </a:ext>
                  </a:extLst>
                </p14:cNvPr>
                <p14:cNvContentPartPr/>
                <p14:nvPr/>
              </p14:nvContentPartPr>
              <p14:xfrm>
                <a:off x="9242089" y="5613917"/>
                <a:ext cx="99360" cy="111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F4A720C-D097-1D46-9B54-C7AE32EB3C0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211016" y="5582857"/>
                  <a:ext cx="160783" cy="172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2FD1B8E-CBF6-EC44-B65D-45BC27AA2F7A}"/>
                    </a:ext>
                  </a:extLst>
                </p14:cNvPr>
                <p14:cNvContentPartPr/>
                <p14:nvPr/>
              </p14:nvContentPartPr>
              <p14:xfrm>
                <a:off x="9215449" y="5588717"/>
                <a:ext cx="161280" cy="221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2FD1B8E-CBF6-EC44-B65D-45BC27AA2F7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184489" y="5557707"/>
                  <a:ext cx="222480" cy="28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8E2192C-83DE-F144-A9D9-D6CF90A7D73B}"/>
                    </a:ext>
                  </a:extLst>
                </p14:cNvPr>
                <p14:cNvContentPartPr/>
                <p14:nvPr/>
              </p14:nvContentPartPr>
              <p14:xfrm>
                <a:off x="9413809" y="5579357"/>
                <a:ext cx="79560" cy="2764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8E2192C-83DE-F144-A9D9-D6CF90A7D73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382988" y="5548397"/>
                  <a:ext cx="140484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9416BC1-E89B-0A44-8F5B-DC4BE6C74692}"/>
                    </a:ext>
                  </a:extLst>
                </p14:cNvPr>
                <p14:cNvContentPartPr/>
                <p14:nvPr/>
              </p14:nvContentPartPr>
              <p14:xfrm>
                <a:off x="9448009" y="5513837"/>
                <a:ext cx="147600" cy="117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9416BC1-E89B-0A44-8F5B-DC4BE6C7469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417049" y="5482877"/>
                  <a:ext cx="208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F27C232-31FD-C843-9591-7B8DD609B98A}"/>
                    </a:ext>
                  </a:extLst>
                </p14:cNvPr>
                <p14:cNvContentPartPr/>
                <p14:nvPr/>
              </p14:nvContentPartPr>
              <p14:xfrm>
                <a:off x="9560329" y="5620037"/>
                <a:ext cx="83880" cy="170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F27C232-31FD-C843-9591-7B8DD609B98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529236" y="5589077"/>
                  <a:ext cx="145344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1A93DC7-5AF1-D445-ABC7-B57297C1D198}"/>
                    </a:ext>
                  </a:extLst>
                </p14:cNvPr>
                <p14:cNvContentPartPr/>
                <p14:nvPr/>
              </p14:nvContentPartPr>
              <p14:xfrm>
                <a:off x="9550969" y="5713637"/>
                <a:ext cx="147600" cy="54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1A93DC7-5AF1-D445-ABC7-B57297C1D19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520084" y="5682677"/>
                  <a:ext cx="208651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E291ABE-ACF9-9649-88B3-9A2EF6637B97}"/>
                    </a:ext>
                  </a:extLst>
                </p14:cNvPr>
                <p14:cNvContentPartPr/>
                <p14:nvPr/>
              </p14:nvContentPartPr>
              <p14:xfrm>
                <a:off x="9616129" y="5535797"/>
                <a:ext cx="124920" cy="352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E291ABE-ACF9-9649-88B3-9A2EF6637B9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585169" y="5504837"/>
                  <a:ext cx="1861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DF82D1C-3F62-4140-AA6C-809F508EE2C3}"/>
                    </a:ext>
                  </a:extLst>
                </p14:cNvPr>
                <p14:cNvContentPartPr/>
                <p14:nvPr/>
              </p14:nvContentPartPr>
              <p14:xfrm>
                <a:off x="9688489" y="5478557"/>
                <a:ext cx="77400" cy="162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DF82D1C-3F62-4140-AA6C-809F508EE2C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657529" y="5447597"/>
                  <a:ext cx="1386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3E4960-D6E2-9B42-A132-002A97F3E733}"/>
              </a:ext>
            </a:extLst>
          </p:cNvPr>
          <p:cNvGrpSpPr/>
          <p:nvPr/>
        </p:nvGrpSpPr>
        <p:grpSpPr>
          <a:xfrm>
            <a:off x="6706857" y="858677"/>
            <a:ext cx="5485143" cy="739800"/>
            <a:chOff x="6706857" y="858677"/>
            <a:chExt cx="5485143" cy="739800"/>
          </a:xfrm>
        </p:grpSpPr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87B6DA75-770B-D44C-8E7E-A502773BC586}"/>
                </a:ext>
              </a:extLst>
            </p:cNvPr>
            <p:cNvGrpSpPr/>
            <p:nvPr/>
          </p:nvGrpSpPr>
          <p:grpSpPr>
            <a:xfrm>
              <a:off x="6706857" y="1058905"/>
              <a:ext cx="832680" cy="436320"/>
              <a:chOff x="6600840" y="1072157"/>
              <a:chExt cx="832680" cy="43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90E6F13D-E06B-C248-ADE3-6AEC2653B9BF}"/>
                      </a:ext>
                    </a:extLst>
                  </p14:cNvPr>
                  <p14:cNvContentPartPr/>
                  <p14:nvPr/>
                </p14:nvContentPartPr>
                <p14:xfrm>
                  <a:off x="6637560" y="1265837"/>
                  <a:ext cx="117720" cy="14724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90E6F13D-E06B-C248-ADE3-6AEC2653B9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6606694" y="1234877"/>
                    <a:ext cx="178733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C9A43A99-A52B-B446-A7B6-892ACAD7FDF2}"/>
                      </a:ext>
                    </a:extLst>
                  </p14:cNvPr>
                  <p14:cNvContentPartPr/>
                  <p14:nvPr/>
                </p14:nvContentPartPr>
                <p14:xfrm>
                  <a:off x="6600840" y="1251077"/>
                  <a:ext cx="169200" cy="224640"/>
                </p14:xfrm>
              </p:contentPart>
            </mc:Choice>
            <mc:Fallback xmlns=""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C9A43A99-A52B-B446-A7B6-892ACAD7FDF2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6569880" y="1220067"/>
                    <a:ext cx="230400" cy="285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2C54A569-CBB8-8241-BDED-EED3F81D03D2}"/>
                      </a:ext>
                    </a:extLst>
                  </p14:cNvPr>
                  <p14:cNvContentPartPr/>
                  <p14:nvPr/>
                </p14:nvContentPartPr>
                <p14:xfrm>
                  <a:off x="6869400" y="1144157"/>
                  <a:ext cx="128880" cy="34704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2C54A569-CBB8-8241-BDED-EED3F81D03D2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6838440" y="1113197"/>
                    <a:ext cx="190080" cy="40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19800ECA-8A5D-3648-A29F-3EFFBFF809E2}"/>
                      </a:ext>
                    </a:extLst>
                  </p14:cNvPr>
                  <p14:cNvContentPartPr/>
                  <p14:nvPr/>
                </p14:nvContentPartPr>
                <p14:xfrm>
                  <a:off x="6920160" y="1072157"/>
                  <a:ext cx="186840" cy="10260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19800ECA-8A5D-3648-A29F-3EFFBFF809E2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6889260" y="1041305"/>
                    <a:ext cx="247922" cy="163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54B7523A-9C06-8245-9AD8-0824003A8E05}"/>
                      </a:ext>
                    </a:extLst>
                  </p14:cNvPr>
                  <p14:cNvContentPartPr/>
                  <p14:nvPr/>
                </p14:nvContentPartPr>
                <p14:xfrm>
                  <a:off x="7066320" y="1249277"/>
                  <a:ext cx="173880" cy="12528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54B7523A-9C06-8245-9AD8-0824003A8E05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7035360" y="1218317"/>
                    <a:ext cx="23508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6443E426-9E7A-734E-A96A-F83B825AF8C9}"/>
                      </a:ext>
                    </a:extLst>
                  </p14:cNvPr>
                  <p14:cNvContentPartPr/>
                  <p14:nvPr/>
                </p14:nvContentPartPr>
                <p14:xfrm>
                  <a:off x="7284840" y="1097357"/>
                  <a:ext cx="148680" cy="41112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6443E426-9E7A-734E-A96A-F83B825AF8C9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7253880" y="1066397"/>
                    <a:ext cx="209880" cy="47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B3C645DD-518F-3947-8F7A-F6AD87E9DC8B}"/>
                </a:ext>
              </a:extLst>
            </p:cNvPr>
            <p:cNvGrpSpPr/>
            <p:nvPr/>
          </p:nvGrpSpPr>
          <p:grpSpPr>
            <a:xfrm>
              <a:off x="7568160" y="1039397"/>
              <a:ext cx="560520" cy="559080"/>
              <a:chOff x="7568160" y="1039397"/>
              <a:chExt cx="560520" cy="55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DD6D380B-153A-A049-AC95-C55466328322}"/>
                      </a:ext>
                    </a:extLst>
                  </p14:cNvPr>
                  <p14:cNvContentPartPr/>
                  <p14:nvPr/>
                </p14:nvContentPartPr>
                <p14:xfrm>
                  <a:off x="7568160" y="1252877"/>
                  <a:ext cx="72720" cy="1584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DD6D380B-153A-A049-AC95-C55466328322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537200" y="1221917"/>
                    <a:ext cx="13392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39868552-929C-9E4A-AC5D-8483F60F7D1F}"/>
                      </a:ext>
                    </a:extLst>
                  </p14:cNvPr>
                  <p14:cNvContentPartPr/>
                  <p14:nvPr/>
                </p14:nvContentPartPr>
                <p14:xfrm>
                  <a:off x="7571760" y="1376357"/>
                  <a:ext cx="68400" cy="1800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39868552-929C-9E4A-AC5D-8483F60F7D1F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7540800" y="1345397"/>
                    <a:ext cx="12960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6AB9E541-0102-BD42-9F9B-DBEB2D30B2D8}"/>
                      </a:ext>
                    </a:extLst>
                  </p14:cNvPr>
                  <p14:cNvContentPartPr/>
                  <p14:nvPr/>
                </p14:nvContentPartPr>
                <p14:xfrm>
                  <a:off x="7748160" y="1039397"/>
                  <a:ext cx="113400" cy="864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6AB9E541-0102-BD42-9F9B-DBEB2D30B2D8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7717200" y="1009675"/>
                    <a:ext cx="174600" cy="673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097B88A8-DB35-6D43-B0E5-43E91E753EAA}"/>
                      </a:ext>
                    </a:extLst>
                  </p14:cNvPr>
                  <p14:cNvContentPartPr/>
                  <p14:nvPr/>
                </p14:nvContentPartPr>
                <p14:xfrm>
                  <a:off x="7748520" y="1067837"/>
                  <a:ext cx="119160" cy="53064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097B88A8-DB35-6D43-B0E5-43E91E753EAA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7717653" y="1036877"/>
                    <a:ext cx="180176" cy="59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D54D5113-4278-224E-852A-CEC5D04660B3}"/>
                      </a:ext>
                    </a:extLst>
                  </p14:cNvPr>
                  <p14:cNvContentPartPr/>
                  <p14:nvPr/>
                </p14:nvContentPartPr>
                <p14:xfrm>
                  <a:off x="7914120" y="1220477"/>
                  <a:ext cx="106560" cy="14580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D54D5113-4278-224E-852A-CEC5D04660B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7883160" y="1189517"/>
                    <a:ext cx="16776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2934D1A9-A14E-3949-B11E-429F47785804}"/>
                      </a:ext>
                    </a:extLst>
                  </p14:cNvPr>
                  <p14:cNvContentPartPr/>
                  <p14:nvPr/>
                </p14:nvContentPartPr>
                <p14:xfrm>
                  <a:off x="8071080" y="1409837"/>
                  <a:ext cx="57600" cy="14796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2934D1A9-A14E-3949-B11E-429F47785804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8040120" y="1378877"/>
                    <a:ext cx="11880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783FC768-0F3B-3549-B99C-BB8CFBC9A2FD}"/>
                      </a:ext>
                    </a:extLst>
                  </p14:cNvPr>
                  <p14:cNvContentPartPr/>
                  <p14:nvPr/>
                </p14:nvContentPartPr>
                <p14:xfrm>
                  <a:off x="7906920" y="1476797"/>
                  <a:ext cx="94680" cy="1908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783FC768-0F3B-3549-B99C-BB8CFBC9A2FD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7875960" y="1445837"/>
                    <a:ext cx="155880" cy="80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3C1AEBCA-C2CF-F943-BAB9-6037CE1B8EED}"/>
                </a:ext>
              </a:extLst>
            </p:cNvPr>
            <p:cNvGrpSpPr/>
            <p:nvPr/>
          </p:nvGrpSpPr>
          <p:grpSpPr>
            <a:xfrm>
              <a:off x="8260440" y="1134437"/>
              <a:ext cx="450360" cy="340920"/>
              <a:chOff x="8260440" y="1147397"/>
              <a:chExt cx="450360" cy="340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859DF1FB-DC33-CD49-868C-4DAB0199A8BB}"/>
                      </a:ext>
                    </a:extLst>
                  </p14:cNvPr>
                  <p14:cNvContentPartPr/>
                  <p14:nvPr/>
                </p14:nvContentPartPr>
                <p14:xfrm>
                  <a:off x="8260440" y="1161077"/>
                  <a:ext cx="33840" cy="18324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859DF1FB-DC33-CD49-868C-4DAB0199A8BB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8229480" y="1130117"/>
                    <a:ext cx="9504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E2E7266A-A1CA-4742-925E-82D0B9D135FC}"/>
                      </a:ext>
                    </a:extLst>
                  </p14:cNvPr>
                  <p14:cNvContentPartPr/>
                  <p14:nvPr/>
                </p14:nvContentPartPr>
                <p14:xfrm>
                  <a:off x="8375280" y="1386437"/>
                  <a:ext cx="8280" cy="2916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E2E7266A-A1CA-4742-925E-82D0B9D135FC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8342913" y="1355477"/>
                    <a:ext cx="72262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E8B41EA3-6A0D-4841-BA0F-062B9285A955}"/>
                      </a:ext>
                    </a:extLst>
                  </p14:cNvPr>
                  <p14:cNvContentPartPr/>
                  <p14:nvPr/>
                </p14:nvContentPartPr>
                <p14:xfrm>
                  <a:off x="8476080" y="1147397"/>
                  <a:ext cx="85680" cy="18000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E8B41EA3-6A0D-4841-BA0F-062B9285A955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8445250" y="1116437"/>
                    <a:ext cx="146624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A580BAA6-804D-2840-9973-A9C4C090AB85}"/>
                      </a:ext>
                    </a:extLst>
                  </p14:cNvPr>
                  <p14:cNvContentPartPr/>
                  <p14:nvPr/>
                </p14:nvContentPartPr>
                <p14:xfrm>
                  <a:off x="8531160" y="1247477"/>
                  <a:ext cx="33840" cy="17676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A580BAA6-804D-2840-9973-A9C4C090AB85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8500200" y="1216517"/>
                    <a:ext cx="9504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1495EC52-B947-6E4E-8704-60966503A6B4}"/>
                      </a:ext>
                    </a:extLst>
                  </p14:cNvPr>
                  <p14:cNvContentPartPr/>
                  <p14:nvPr/>
                </p14:nvContentPartPr>
                <p14:xfrm>
                  <a:off x="8666160" y="1384637"/>
                  <a:ext cx="44640" cy="10368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1495EC52-B947-6E4E-8704-60966503A6B4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8634948" y="1353677"/>
                    <a:ext cx="106338" cy="16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5A7EAB8-0B7F-3D45-8D62-483DE06ABBCF}"/>
                </a:ext>
              </a:extLst>
            </p:cNvPr>
            <p:cNvGrpSpPr/>
            <p:nvPr/>
          </p:nvGrpSpPr>
          <p:grpSpPr>
            <a:xfrm>
              <a:off x="8839680" y="1180157"/>
              <a:ext cx="223200" cy="330840"/>
              <a:chOff x="8839680" y="1180157"/>
              <a:chExt cx="223200" cy="33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B998D096-3806-1041-A039-06EBE4F64B19}"/>
                      </a:ext>
                    </a:extLst>
                  </p14:cNvPr>
                  <p14:cNvContentPartPr/>
                  <p14:nvPr/>
                </p14:nvContentPartPr>
                <p14:xfrm>
                  <a:off x="8839680" y="1180157"/>
                  <a:ext cx="84600" cy="17208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B998D096-3806-1041-A039-06EBE4F64B19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8808720" y="1149132"/>
                    <a:ext cx="145800" cy="2334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9AB0D679-F159-FA43-A5E1-B4018C682AA2}"/>
                      </a:ext>
                    </a:extLst>
                  </p14:cNvPr>
                  <p14:cNvContentPartPr/>
                  <p14:nvPr/>
                </p14:nvContentPartPr>
                <p14:xfrm>
                  <a:off x="9023280" y="1377437"/>
                  <a:ext cx="39600" cy="13356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9AB0D679-F159-FA43-A5E1-B4018C682AA2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8992320" y="1346560"/>
                    <a:ext cx="100800" cy="19459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1C95278-23B5-F146-A331-28FF7F0BA846}"/>
                    </a:ext>
                  </a:extLst>
                </p14:cNvPr>
                <p14:cNvContentPartPr/>
                <p14:nvPr/>
              </p14:nvContentPartPr>
              <p14:xfrm>
                <a:off x="9250800" y="1194557"/>
                <a:ext cx="38160" cy="1666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1C95278-23B5-F146-A331-28FF7F0BA84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219840" y="1163597"/>
                  <a:ext cx="99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5D48EB9-A0FA-E04F-A009-9170CC93418E}"/>
                    </a:ext>
                  </a:extLst>
                </p14:cNvPr>
                <p14:cNvContentPartPr/>
                <p14:nvPr/>
              </p14:nvContentPartPr>
              <p14:xfrm>
                <a:off x="9331440" y="1395077"/>
                <a:ext cx="10800" cy="8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5D48EB9-A0FA-E04F-A009-9170CC93418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300480" y="1364117"/>
                  <a:ext cx="72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2D40A1F-2CEE-EE41-A631-A38715C3BF56}"/>
                    </a:ext>
                  </a:extLst>
                </p14:cNvPr>
                <p14:cNvContentPartPr/>
                <p14:nvPr/>
              </p14:nvContentPartPr>
              <p14:xfrm>
                <a:off x="9456720" y="1196357"/>
                <a:ext cx="114120" cy="146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2D40A1F-2CEE-EE41-A631-A38715C3BF5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425760" y="1165397"/>
                  <a:ext cx="175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CA87A47-624B-0342-9BF4-7B8F271F39CE}"/>
                    </a:ext>
                  </a:extLst>
                </p14:cNvPr>
                <p14:cNvContentPartPr/>
                <p14:nvPr/>
              </p14:nvContentPartPr>
              <p14:xfrm>
                <a:off x="9486960" y="1267997"/>
                <a:ext cx="55080" cy="1825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CA87A47-624B-0342-9BF4-7B8F271F39C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456000" y="1237037"/>
                  <a:ext cx="116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72BFF82-2682-4349-9776-9E0149A89FAF}"/>
                    </a:ext>
                  </a:extLst>
                </p14:cNvPr>
                <p14:cNvContentPartPr/>
                <p14:nvPr/>
              </p14:nvContentPartPr>
              <p14:xfrm>
                <a:off x="9643920" y="1347197"/>
                <a:ext cx="52200" cy="1162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72BFF82-2682-4349-9776-9E0149A89FA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612960" y="1316237"/>
                  <a:ext cx="113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2DC86ED-7808-E74B-8240-65AA2A54361F}"/>
                    </a:ext>
                  </a:extLst>
                </p14:cNvPr>
                <p14:cNvContentPartPr/>
                <p14:nvPr/>
              </p14:nvContentPartPr>
              <p14:xfrm>
                <a:off x="9793680" y="1199957"/>
                <a:ext cx="155880" cy="1414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2DC86ED-7808-E74B-8240-65AA2A54361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762720" y="1169076"/>
                  <a:ext cx="217080" cy="202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22E0F146-AA2F-C14D-82E0-F864D85BA36C}"/>
                    </a:ext>
                  </a:extLst>
                </p14:cNvPr>
                <p14:cNvContentPartPr/>
                <p14:nvPr/>
              </p14:nvContentPartPr>
              <p14:xfrm>
                <a:off x="9996720" y="1410197"/>
                <a:ext cx="77760" cy="1483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22E0F146-AA2F-C14D-82E0-F864D85BA36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965760" y="1379312"/>
                  <a:ext cx="138960" cy="209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A8536DA-6C0C-2D40-9B17-5B5269A7CA17}"/>
                    </a:ext>
                  </a:extLst>
                </p14:cNvPr>
                <p14:cNvContentPartPr/>
                <p14:nvPr/>
              </p14:nvContentPartPr>
              <p14:xfrm>
                <a:off x="10258440" y="1195277"/>
                <a:ext cx="91440" cy="216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A8536DA-6C0C-2D40-9B17-5B5269A7CA1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227480" y="1163792"/>
                  <a:ext cx="152640" cy="83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5A93CAD-B3FB-0C49-85BA-DA1E7E547DAE}"/>
                    </a:ext>
                  </a:extLst>
                </p14:cNvPr>
                <p14:cNvContentPartPr/>
                <p14:nvPr/>
              </p14:nvContentPartPr>
              <p14:xfrm>
                <a:off x="10443840" y="1068917"/>
                <a:ext cx="42480" cy="1576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5A93CAD-B3FB-0C49-85BA-DA1E7E547DAE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412880" y="1037957"/>
                  <a:ext cx="103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92126667-4B40-6B4E-9CB1-992058A728CB}"/>
                    </a:ext>
                  </a:extLst>
                </p14:cNvPr>
                <p14:cNvContentPartPr/>
                <p14:nvPr/>
              </p14:nvContentPartPr>
              <p14:xfrm>
                <a:off x="10479120" y="1306157"/>
                <a:ext cx="12960" cy="151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92126667-4B40-6B4E-9CB1-992058A728C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448160" y="1275197"/>
                  <a:ext cx="74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AF4439E-B9A9-1B47-8505-B578414F0D21}"/>
                    </a:ext>
                  </a:extLst>
                </p14:cNvPr>
                <p14:cNvContentPartPr/>
                <p14:nvPr/>
              </p14:nvContentPartPr>
              <p14:xfrm>
                <a:off x="10614120" y="1134437"/>
                <a:ext cx="110880" cy="153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AF4439E-B9A9-1B47-8505-B578414F0D2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583160" y="1103477"/>
                  <a:ext cx="172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E242B6A-64DF-CF49-84B8-67CB07CD8672}"/>
                    </a:ext>
                  </a:extLst>
                </p14:cNvPr>
                <p14:cNvContentPartPr/>
                <p14:nvPr/>
              </p14:nvContentPartPr>
              <p14:xfrm>
                <a:off x="10650840" y="1231277"/>
                <a:ext cx="55800" cy="153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E242B6A-64DF-CF49-84B8-67CB07CD8672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619880" y="1200317"/>
                  <a:ext cx="117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DBC83D8-9E4F-5140-8EEA-FD04B06666C0}"/>
                    </a:ext>
                  </a:extLst>
                </p14:cNvPr>
                <p14:cNvContentPartPr/>
                <p14:nvPr/>
              </p14:nvContentPartPr>
              <p14:xfrm>
                <a:off x="10832280" y="1338557"/>
                <a:ext cx="50400" cy="943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DBC83D8-9E4F-5140-8EEA-FD04B06666C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801320" y="1307597"/>
                  <a:ext cx="111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79029EC-C7BE-644F-920A-BBDB17286489}"/>
                    </a:ext>
                  </a:extLst>
                </p14:cNvPr>
                <p14:cNvContentPartPr/>
                <p14:nvPr/>
              </p14:nvContentPartPr>
              <p14:xfrm>
                <a:off x="10970160" y="1192037"/>
                <a:ext cx="111240" cy="172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79029EC-C7BE-644F-920A-BBDB1728648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939300" y="1161077"/>
                  <a:ext cx="172243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90620CE5-39AD-1141-B65B-7FDD1B568CB0}"/>
                    </a:ext>
                  </a:extLst>
                </p14:cNvPr>
                <p14:cNvContentPartPr/>
                <p14:nvPr/>
              </p14:nvContentPartPr>
              <p14:xfrm>
                <a:off x="11123880" y="1038317"/>
                <a:ext cx="96840" cy="2210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90620CE5-39AD-1141-B65B-7FDD1B568CB0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1092920" y="1007306"/>
                  <a:ext cx="158040" cy="2823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A7B2D6A7-7066-104D-B2C7-1985D3B3AA93}"/>
                </a:ext>
              </a:extLst>
            </p:cNvPr>
            <p:cNvGrpSpPr/>
            <p:nvPr/>
          </p:nvGrpSpPr>
          <p:grpSpPr>
            <a:xfrm>
              <a:off x="11378040" y="858677"/>
              <a:ext cx="813960" cy="692640"/>
              <a:chOff x="11378040" y="858677"/>
              <a:chExt cx="813960" cy="69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71F94FA9-C0F9-CE45-BF85-BB3136E5D666}"/>
                      </a:ext>
                    </a:extLst>
                  </p14:cNvPr>
                  <p14:cNvContentPartPr/>
                  <p14:nvPr/>
                </p14:nvContentPartPr>
                <p14:xfrm>
                  <a:off x="11378040" y="1300397"/>
                  <a:ext cx="57600" cy="14904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71F94FA9-C0F9-CE45-BF85-BB3136E5D666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11347080" y="1269437"/>
                    <a:ext cx="11880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1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DA66358C-0BBC-7442-B22D-94665AA807ED}"/>
                      </a:ext>
                    </a:extLst>
                  </p14:cNvPr>
                  <p14:cNvContentPartPr/>
                  <p14:nvPr/>
                </p14:nvContentPartPr>
                <p14:xfrm>
                  <a:off x="11463360" y="1113197"/>
                  <a:ext cx="106560" cy="1332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DA66358C-0BBC-7442-B22D-94665AA807ED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11432400" y="1082237"/>
                    <a:ext cx="16776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39D97A60-40B5-F84B-A208-5295E580ABFE}"/>
                      </a:ext>
                    </a:extLst>
                  </p14:cNvPr>
                  <p14:cNvContentPartPr/>
                  <p14:nvPr/>
                </p14:nvContentPartPr>
                <p14:xfrm>
                  <a:off x="11658840" y="1237397"/>
                  <a:ext cx="5760" cy="828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39D97A60-40B5-F84B-A208-5295E580ABFE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11625816" y="1207727"/>
                    <a:ext cx="71040" cy="66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18623ECD-0F03-F345-B164-D468E1009A4F}"/>
                      </a:ext>
                    </a:extLst>
                  </p14:cNvPr>
                  <p14:cNvContentPartPr/>
                  <p14:nvPr/>
                </p14:nvContentPartPr>
                <p14:xfrm>
                  <a:off x="11639040" y="919877"/>
                  <a:ext cx="103680" cy="31788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18623ECD-0F03-F345-B164-D468E1009A4F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11608080" y="888917"/>
                    <a:ext cx="164880" cy="37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AB345C6C-35E7-694A-A4C8-CF0A6702B5F9}"/>
                      </a:ext>
                    </a:extLst>
                  </p14:cNvPr>
                  <p14:cNvContentPartPr/>
                  <p14:nvPr/>
                </p14:nvContentPartPr>
                <p14:xfrm>
                  <a:off x="11735160" y="1225517"/>
                  <a:ext cx="33840" cy="1332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AB345C6C-35E7-694A-A4C8-CF0A6702B5F9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11704200" y="1194557"/>
                    <a:ext cx="9504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3E87ED4F-6F5F-FF4D-B19A-78D963143459}"/>
                      </a:ext>
                    </a:extLst>
                  </p14:cNvPr>
                  <p14:cNvContentPartPr/>
                  <p14:nvPr/>
                </p14:nvContentPartPr>
                <p14:xfrm>
                  <a:off x="11891040" y="983237"/>
                  <a:ext cx="75600" cy="24624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3E87ED4F-6F5F-FF4D-B19A-78D963143459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11860080" y="952277"/>
                    <a:ext cx="136800" cy="3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CC3CC285-F564-DA44-A883-8CAEEA1386C3}"/>
                      </a:ext>
                    </a:extLst>
                  </p14:cNvPr>
                  <p14:cNvContentPartPr/>
                  <p14:nvPr/>
                </p14:nvContentPartPr>
                <p14:xfrm>
                  <a:off x="11943600" y="1150997"/>
                  <a:ext cx="62640" cy="14868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CC3CC285-F564-DA44-A883-8CAEEA1386C3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11912817" y="1120112"/>
                    <a:ext cx="123490" cy="209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B3B4C963-FFB1-EF48-9739-A67F5A136063}"/>
                      </a:ext>
                    </a:extLst>
                  </p14:cNvPr>
                  <p14:cNvContentPartPr/>
                  <p14:nvPr/>
                </p14:nvContentPartPr>
                <p14:xfrm>
                  <a:off x="11995440" y="858677"/>
                  <a:ext cx="196560" cy="69264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B3B4C963-FFB1-EF48-9739-A67F5A136063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11964480" y="827717"/>
                    <a:ext cx="257760" cy="75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55BB2C4-FBBB-C743-BD91-DDC6E46C044C}"/>
                  </a:ext>
                </a:extLst>
              </p14:cNvPr>
              <p14:cNvContentPartPr/>
              <p14:nvPr/>
            </p14:nvContentPartPr>
            <p14:xfrm>
              <a:off x="-1026136" y="-1962042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55BB2C4-FBBB-C743-BD91-DDC6E46C044C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-1043776" y="-198004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465F70F-5C42-B64E-8012-D9170E9A008C}"/>
                  </a:ext>
                </a:extLst>
              </p14:cNvPr>
              <p14:cNvContentPartPr/>
              <p14:nvPr/>
            </p14:nvContentPartPr>
            <p14:xfrm>
              <a:off x="2639535" y="3076324"/>
              <a:ext cx="1080" cy="15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465F70F-5C42-B64E-8012-D9170E9A008C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608575" y="3045724"/>
                <a:ext cx="62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90C35ED-07E7-114D-8F2B-F80DE256FBA3}"/>
                  </a:ext>
                </a:extLst>
              </p14:cNvPr>
              <p14:cNvContentPartPr/>
              <p14:nvPr/>
            </p14:nvContentPartPr>
            <p14:xfrm>
              <a:off x="2694615" y="3101164"/>
              <a:ext cx="133920" cy="47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90C35ED-07E7-114D-8F2B-F80DE256FBA3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2663655" y="3070564"/>
                <a:ext cx="1951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5B7CF2B-A76F-7E44-9F2F-A32E166A3EF0}"/>
                  </a:ext>
                </a:extLst>
              </p14:cNvPr>
              <p14:cNvContentPartPr/>
              <p14:nvPr/>
            </p14:nvContentPartPr>
            <p14:xfrm>
              <a:off x="2638455" y="2770684"/>
              <a:ext cx="154800" cy="15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5B7CF2B-A76F-7E44-9F2F-A32E166A3EF0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2607495" y="2740084"/>
                <a:ext cx="2160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0D5EFC5-59AE-D146-809C-D6BDBED74BC1}"/>
                  </a:ext>
                </a:extLst>
              </p14:cNvPr>
              <p14:cNvContentPartPr/>
              <p14:nvPr/>
            </p14:nvContentPartPr>
            <p14:xfrm>
              <a:off x="2711535" y="2397364"/>
              <a:ext cx="98640" cy="223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0D5EFC5-59AE-D146-809C-D6BDBED74BC1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2680935" y="2366404"/>
                <a:ext cx="1602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6C2FACC8-0F8C-774F-98C7-1B9E6693C18A}"/>
                  </a:ext>
                </a:extLst>
              </p14:cNvPr>
              <p14:cNvContentPartPr/>
              <p14:nvPr/>
            </p14:nvContentPartPr>
            <p14:xfrm>
              <a:off x="2830335" y="4456564"/>
              <a:ext cx="23400" cy="5760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6C2FACC8-0F8C-774F-98C7-1B9E6693C18A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2799735" y="4425964"/>
                <a:ext cx="849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0A0A9DFC-AB86-1B40-83D0-4AD633489DCD}"/>
                  </a:ext>
                </a:extLst>
              </p14:cNvPr>
              <p14:cNvContentPartPr/>
              <p14:nvPr/>
            </p14:nvContentPartPr>
            <p14:xfrm>
              <a:off x="2657535" y="4310404"/>
              <a:ext cx="180720" cy="3384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0A0A9DFC-AB86-1B40-83D0-4AD633489DCD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2626575" y="4279804"/>
                <a:ext cx="24192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A23A2F0E-4CB6-7047-B582-B3D8FB8DB487}"/>
              </a:ext>
            </a:extLst>
          </p:cNvPr>
          <p:cNvGrpSpPr/>
          <p:nvPr/>
        </p:nvGrpSpPr>
        <p:grpSpPr>
          <a:xfrm>
            <a:off x="2719815" y="4920604"/>
            <a:ext cx="194040" cy="58680"/>
            <a:chOff x="2719815" y="4920604"/>
            <a:chExt cx="194040" cy="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CB36799F-88A2-EF4E-A9E4-ED72C722DBE7}"/>
                    </a:ext>
                  </a:extLst>
                </p14:cNvPr>
                <p14:cNvContentPartPr/>
                <p14:nvPr/>
              </p14:nvContentPartPr>
              <p14:xfrm>
                <a:off x="2829615" y="4972804"/>
                <a:ext cx="2880" cy="6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CB36799F-88A2-EF4E-A9E4-ED72C722DBE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799015" y="4941844"/>
                  <a:ext cx="64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FC74634-FCFF-6B40-826C-74C5D071C8BD}"/>
                    </a:ext>
                  </a:extLst>
                </p14:cNvPr>
                <p14:cNvContentPartPr/>
                <p14:nvPr/>
              </p14:nvContentPartPr>
              <p14:xfrm>
                <a:off x="2719815" y="4920604"/>
                <a:ext cx="194040" cy="475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FC74634-FCFF-6B40-826C-74C5D071C8B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688855" y="4889644"/>
                  <a:ext cx="25524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047C6484-23BA-A147-90FA-16A143731A15}"/>
                  </a:ext>
                </a:extLst>
              </p14:cNvPr>
              <p14:cNvContentPartPr/>
              <p14:nvPr/>
            </p14:nvContentPartPr>
            <p14:xfrm>
              <a:off x="2745735" y="5439724"/>
              <a:ext cx="136080" cy="5580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047C6484-23BA-A147-90FA-16A143731A15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2715135" y="5408764"/>
                <a:ext cx="197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7382F1E6-5156-D44B-B789-C57562D6281C}"/>
                  </a:ext>
                </a:extLst>
              </p14:cNvPr>
              <p14:cNvContentPartPr/>
              <p14:nvPr/>
            </p14:nvContentPartPr>
            <p14:xfrm>
              <a:off x="2720175" y="5924644"/>
              <a:ext cx="139320" cy="3132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7382F1E6-5156-D44B-B789-C57562D6281C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2689215" y="5894044"/>
                <a:ext cx="20088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8" name="Group 467">
            <a:extLst>
              <a:ext uri="{FF2B5EF4-FFF2-40B4-BE49-F238E27FC236}">
                <a16:creationId xmlns:a16="http://schemas.microsoft.com/office/drawing/2014/main" id="{F7067C07-5EBF-4D42-8C56-F163C8D7294C}"/>
              </a:ext>
            </a:extLst>
          </p:cNvPr>
          <p:cNvGrpSpPr/>
          <p:nvPr/>
        </p:nvGrpSpPr>
        <p:grpSpPr>
          <a:xfrm>
            <a:off x="1637655" y="3459004"/>
            <a:ext cx="428760" cy="318240"/>
            <a:chOff x="1637655" y="3459004"/>
            <a:chExt cx="42876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1F365A-4478-7745-B906-FF89F3B65129}"/>
                    </a:ext>
                  </a:extLst>
                </p14:cNvPr>
                <p14:cNvContentPartPr/>
                <p14:nvPr/>
              </p14:nvContentPartPr>
              <p14:xfrm>
                <a:off x="1637655" y="3488524"/>
                <a:ext cx="207360" cy="27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1F365A-4478-7745-B906-FF89F3B6512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606695" y="3457924"/>
                  <a:ext cx="2689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74A979-999B-9546-9BED-30F4DF3EFE80}"/>
                    </a:ext>
                  </a:extLst>
                </p14:cNvPr>
                <p14:cNvContentPartPr/>
                <p14:nvPr/>
              </p14:nvContentPartPr>
              <p14:xfrm>
                <a:off x="1875255" y="3459004"/>
                <a:ext cx="191160" cy="31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74A979-999B-9546-9BED-30F4DF3EFE8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844655" y="3428404"/>
                  <a:ext cx="2527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B5B5FB11-3B6D-554A-8EA2-789273D27191}"/>
                    </a:ext>
                  </a:extLst>
                </p14:cNvPr>
                <p14:cNvContentPartPr/>
                <p14:nvPr/>
              </p14:nvContentPartPr>
              <p14:xfrm>
                <a:off x="1905495" y="3633604"/>
                <a:ext cx="30600" cy="1220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B5B5FB11-3B6D-554A-8EA2-789273D2719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874535" y="3603004"/>
                  <a:ext cx="921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20A0DAEC-20DA-044A-B863-69CDAB2BDADF}"/>
              </a:ext>
            </a:extLst>
          </p:cNvPr>
          <p:cNvGrpSpPr/>
          <p:nvPr/>
        </p:nvGrpSpPr>
        <p:grpSpPr>
          <a:xfrm>
            <a:off x="1766535" y="2997844"/>
            <a:ext cx="231120" cy="235440"/>
            <a:chOff x="1766535" y="2997844"/>
            <a:chExt cx="2311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6FD24B3C-8EDB-DB46-9012-4BFF4B126ADF}"/>
                    </a:ext>
                  </a:extLst>
                </p14:cNvPr>
                <p14:cNvContentPartPr/>
                <p14:nvPr/>
              </p14:nvContentPartPr>
              <p14:xfrm>
                <a:off x="1909815" y="3141124"/>
                <a:ext cx="4320" cy="190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6FD24B3C-8EDB-DB46-9012-4BFF4B126AD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878855" y="3110164"/>
                  <a:ext cx="65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1EA19D1-726E-7C4E-B0CD-23A56289176A}"/>
                    </a:ext>
                  </a:extLst>
                </p14:cNvPr>
                <p14:cNvContentPartPr/>
                <p14:nvPr/>
              </p14:nvContentPartPr>
              <p14:xfrm>
                <a:off x="1766535" y="2997844"/>
                <a:ext cx="231120" cy="2354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1EA19D1-726E-7C4E-B0CD-23A56289176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735575" y="2967244"/>
                  <a:ext cx="2926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3FBA834D-2700-4C4A-94FB-3B600226B853}"/>
              </a:ext>
            </a:extLst>
          </p:cNvPr>
          <p:cNvGrpSpPr/>
          <p:nvPr/>
        </p:nvGrpSpPr>
        <p:grpSpPr>
          <a:xfrm>
            <a:off x="1766535" y="2606164"/>
            <a:ext cx="248400" cy="207000"/>
            <a:chOff x="1766535" y="2606164"/>
            <a:chExt cx="24840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1D013D3-1D35-EE47-8A96-0D1684D325BC}"/>
                    </a:ext>
                  </a:extLst>
                </p14:cNvPr>
                <p14:cNvContentPartPr/>
                <p14:nvPr/>
              </p14:nvContentPartPr>
              <p14:xfrm>
                <a:off x="1766535" y="2628844"/>
                <a:ext cx="66960" cy="1843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1D013D3-1D35-EE47-8A96-0D1684D325B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735575" y="2598244"/>
                  <a:ext cx="128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D76DA8E-93D2-1C4A-BBCB-2B2C35366392}"/>
                    </a:ext>
                  </a:extLst>
                </p14:cNvPr>
                <p14:cNvContentPartPr/>
                <p14:nvPr/>
              </p14:nvContentPartPr>
              <p14:xfrm>
                <a:off x="1852215" y="2606164"/>
                <a:ext cx="162720" cy="1976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D76DA8E-93D2-1C4A-BBCB-2B2C3536639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821255" y="2575564"/>
                  <a:ext cx="22392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891836D8-2B05-9847-BE2C-EB4229EA965F}"/>
              </a:ext>
            </a:extLst>
          </p:cNvPr>
          <p:cNvGrpSpPr/>
          <p:nvPr/>
        </p:nvGrpSpPr>
        <p:grpSpPr>
          <a:xfrm>
            <a:off x="1690215" y="2252284"/>
            <a:ext cx="397080" cy="215640"/>
            <a:chOff x="1690215" y="2252284"/>
            <a:chExt cx="39708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511AAEA-BD18-544E-8800-E55BA5D30CBB}"/>
                    </a:ext>
                  </a:extLst>
                </p14:cNvPr>
                <p14:cNvContentPartPr/>
                <p14:nvPr/>
              </p14:nvContentPartPr>
              <p14:xfrm>
                <a:off x="1690215" y="2267044"/>
                <a:ext cx="151200" cy="1594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511AAEA-BD18-544E-8800-E55BA5D30CB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659255" y="2236444"/>
                  <a:ext cx="212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429889CA-0F0C-CB4F-A027-20F75021D40D}"/>
                    </a:ext>
                  </a:extLst>
                </p14:cNvPr>
                <p14:cNvContentPartPr/>
                <p14:nvPr/>
              </p14:nvContentPartPr>
              <p14:xfrm>
                <a:off x="1887855" y="2252284"/>
                <a:ext cx="199440" cy="2156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429889CA-0F0C-CB4F-A027-20F75021D40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857255" y="2221684"/>
                  <a:ext cx="2606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2D01C69A-A00E-DE46-80C4-84CA45077EB6}"/>
              </a:ext>
            </a:extLst>
          </p:cNvPr>
          <p:cNvGrpSpPr/>
          <p:nvPr/>
        </p:nvGrpSpPr>
        <p:grpSpPr>
          <a:xfrm>
            <a:off x="1752135" y="4095844"/>
            <a:ext cx="433080" cy="222840"/>
            <a:chOff x="1752135" y="4095844"/>
            <a:chExt cx="43308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C1857EFA-F473-5845-A4E4-0E8EFED0A180}"/>
                    </a:ext>
                  </a:extLst>
                </p14:cNvPr>
                <p14:cNvContentPartPr/>
                <p14:nvPr/>
              </p14:nvContentPartPr>
              <p14:xfrm>
                <a:off x="1779135" y="4207804"/>
                <a:ext cx="17640" cy="266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C1857EFA-F473-5845-A4E4-0E8EFED0A18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748175" y="4177204"/>
                  <a:ext cx="78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40478134-0ED6-7D4F-A44E-71EA58FACBEB}"/>
                    </a:ext>
                  </a:extLst>
                </p14:cNvPr>
                <p14:cNvContentPartPr/>
                <p14:nvPr/>
              </p14:nvContentPartPr>
              <p14:xfrm>
                <a:off x="1752135" y="4245604"/>
                <a:ext cx="127080" cy="525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40478134-0ED6-7D4F-A44E-71EA58FACBE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721175" y="4215004"/>
                  <a:ext cx="188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7FB79CE4-2F5C-104B-9D90-11303FC3A790}"/>
                    </a:ext>
                  </a:extLst>
                </p14:cNvPr>
                <p14:cNvContentPartPr/>
                <p14:nvPr/>
              </p14:nvContentPartPr>
              <p14:xfrm>
                <a:off x="1964175" y="4095844"/>
                <a:ext cx="221040" cy="2228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7FB79CE4-2F5C-104B-9D90-11303FC3A79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933215" y="4065244"/>
                  <a:ext cx="28224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2456E3C-DCBE-2743-9116-2A9D151C580E}"/>
              </a:ext>
            </a:extLst>
          </p:cNvPr>
          <p:cNvGrpSpPr/>
          <p:nvPr/>
        </p:nvGrpSpPr>
        <p:grpSpPr>
          <a:xfrm>
            <a:off x="1850775" y="4605604"/>
            <a:ext cx="584280" cy="288720"/>
            <a:chOff x="1850775" y="4605604"/>
            <a:chExt cx="58428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EEF93B3D-A5A0-0442-AC9D-F31D3CA94CF5}"/>
                    </a:ext>
                  </a:extLst>
                </p14:cNvPr>
                <p14:cNvContentPartPr/>
                <p14:nvPr/>
              </p14:nvContentPartPr>
              <p14:xfrm>
                <a:off x="1850775" y="4870564"/>
                <a:ext cx="147240" cy="237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EEF93B3D-A5A0-0442-AC9D-F31D3CA94CF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820175" y="4839604"/>
                  <a:ext cx="208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2FCF1F4A-5627-8249-B395-6D5943A01378}"/>
                    </a:ext>
                  </a:extLst>
                </p14:cNvPr>
                <p14:cNvContentPartPr/>
                <p14:nvPr/>
              </p14:nvContentPartPr>
              <p14:xfrm>
                <a:off x="2121495" y="4605604"/>
                <a:ext cx="90360" cy="2545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2FCF1F4A-5627-8249-B395-6D5943A0137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090535" y="4575004"/>
                  <a:ext cx="151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31E10AAE-5808-3242-9A0D-4D15147A354D}"/>
                    </a:ext>
                  </a:extLst>
                </p14:cNvPr>
                <p14:cNvContentPartPr/>
                <p14:nvPr/>
              </p14:nvContentPartPr>
              <p14:xfrm>
                <a:off x="2252175" y="4726204"/>
                <a:ext cx="182880" cy="1656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31E10AAE-5808-3242-9A0D-4D15147A354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221215" y="4695604"/>
                  <a:ext cx="24444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6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D342A6C5-0599-A547-8FD9-427CA0A1013B}"/>
                  </a:ext>
                </a:extLst>
              </p14:cNvPr>
              <p14:cNvContentPartPr/>
              <p14:nvPr/>
            </p14:nvContentPartPr>
            <p14:xfrm>
              <a:off x="1846455" y="5503084"/>
              <a:ext cx="150840" cy="9720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D342A6C5-0599-A547-8FD9-427CA0A1013B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1815855" y="5472484"/>
                <a:ext cx="212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8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541E9D9F-4971-AE4B-844F-0DF4B0C93084}"/>
                  </a:ext>
                </a:extLst>
              </p14:cNvPr>
              <p14:cNvContentPartPr/>
              <p14:nvPr/>
            </p14:nvContentPartPr>
            <p14:xfrm>
              <a:off x="2000895" y="5378524"/>
              <a:ext cx="86040" cy="17640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541E9D9F-4971-AE4B-844F-0DF4B0C93084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1969935" y="5347564"/>
                <a:ext cx="1472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0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7A699F8D-7CC9-9345-A399-817C7CA88C8B}"/>
                  </a:ext>
                </a:extLst>
              </p14:cNvPr>
              <p14:cNvContentPartPr/>
              <p14:nvPr/>
            </p14:nvContentPartPr>
            <p14:xfrm>
              <a:off x="2208975" y="5383564"/>
              <a:ext cx="177120" cy="18144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7A699F8D-7CC9-9345-A399-817C7CA88C8B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2178015" y="5352964"/>
                <a:ext cx="23832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574D0A7-1DD4-C141-97CD-3DB7F23FE47D}"/>
              </a:ext>
            </a:extLst>
          </p:cNvPr>
          <p:cNvGrpSpPr/>
          <p:nvPr/>
        </p:nvGrpSpPr>
        <p:grpSpPr>
          <a:xfrm>
            <a:off x="1576455" y="5859844"/>
            <a:ext cx="561240" cy="298800"/>
            <a:chOff x="1576455" y="5859844"/>
            <a:chExt cx="56124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7F0F7C0E-2546-6A43-B4C3-AE5A47390A5F}"/>
                    </a:ext>
                  </a:extLst>
                </p14:cNvPr>
                <p14:cNvContentPartPr/>
                <p14:nvPr/>
              </p14:nvContentPartPr>
              <p14:xfrm>
                <a:off x="1576455" y="6008884"/>
                <a:ext cx="107640" cy="3132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7F0F7C0E-2546-6A43-B4C3-AE5A47390A5F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545855" y="5977924"/>
                  <a:ext cx="168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48731CDA-98F6-5F4C-BB81-D0B6BF38E586}"/>
                    </a:ext>
                  </a:extLst>
                </p14:cNvPr>
                <p14:cNvContentPartPr/>
                <p14:nvPr/>
              </p14:nvContentPartPr>
              <p14:xfrm>
                <a:off x="1739535" y="5859844"/>
                <a:ext cx="135000" cy="1666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48731CDA-98F6-5F4C-BB81-D0B6BF38E58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708575" y="5829244"/>
                  <a:ext cx="196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0B135176-918D-7348-B42B-C29125B3247E}"/>
                    </a:ext>
                  </a:extLst>
                </p14:cNvPr>
                <p14:cNvContentPartPr/>
                <p14:nvPr/>
              </p14:nvContentPartPr>
              <p14:xfrm>
                <a:off x="1828455" y="5942644"/>
                <a:ext cx="11880" cy="2160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0B135176-918D-7348-B42B-C29125B3247E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797495" y="5912044"/>
                  <a:ext cx="73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5BE18922-6DB5-EA43-9AA3-380DE3651AD5}"/>
                    </a:ext>
                  </a:extLst>
                </p14:cNvPr>
                <p14:cNvContentPartPr/>
                <p14:nvPr/>
              </p14:nvContentPartPr>
              <p14:xfrm>
                <a:off x="2013495" y="5864524"/>
                <a:ext cx="124200" cy="2008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5BE18922-6DB5-EA43-9AA3-380DE3651AD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982535" y="5833924"/>
                  <a:ext cx="18540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0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2EBBBF61-43D0-5B4D-BE73-F1771234BD0B}"/>
                  </a:ext>
                </a:extLst>
              </p14:cNvPr>
              <p14:cNvContentPartPr/>
              <p14:nvPr/>
            </p14:nvContentPartPr>
            <p14:xfrm>
              <a:off x="-2375056" y="-1616082"/>
              <a:ext cx="360" cy="36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2EBBBF61-43D0-5B4D-BE73-F1771234BD0B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-2393056" y="-163408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3" name="Group 552">
            <a:extLst>
              <a:ext uri="{FF2B5EF4-FFF2-40B4-BE49-F238E27FC236}">
                <a16:creationId xmlns:a16="http://schemas.microsoft.com/office/drawing/2014/main" id="{1CC8D8B0-F359-9F4B-82F0-75AD578D940A}"/>
              </a:ext>
            </a:extLst>
          </p:cNvPr>
          <p:cNvGrpSpPr/>
          <p:nvPr/>
        </p:nvGrpSpPr>
        <p:grpSpPr>
          <a:xfrm>
            <a:off x="720584" y="2177598"/>
            <a:ext cx="826200" cy="3966840"/>
            <a:chOff x="720584" y="2177598"/>
            <a:chExt cx="826200" cy="396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72D6CF44-4F73-E443-92D8-1BB88B2CD742}"/>
                    </a:ext>
                  </a:extLst>
                </p14:cNvPr>
                <p14:cNvContentPartPr/>
                <p14:nvPr/>
              </p14:nvContentPartPr>
              <p14:xfrm>
                <a:off x="783224" y="5971638"/>
                <a:ext cx="45720" cy="183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72D6CF44-4F73-E443-92D8-1BB88B2CD742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774224" y="5962998"/>
                  <a:ext cx="63360" cy="3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E035878-22AA-9449-BFCA-8306ABE1B5B1}"/>
                </a:ext>
              </a:extLst>
            </p:cNvPr>
            <p:cNvGrpSpPr/>
            <p:nvPr/>
          </p:nvGrpSpPr>
          <p:grpSpPr>
            <a:xfrm>
              <a:off x="720584" y="5893518"/>
              <a:ext cx="569160" cy="250920"/>
              <a:chOff x="720584" y="5893518"/>
              <a:chExt cx="569160" cy="250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9273CAB3-862C-F946-BACD-5AE7FDBCB2F8}"/>
                      </a:ext>
                    </a:extLst>
                  </p14:cNvPr>
                  <p14:cNvContentPartPr/>
                  <p14:nvPr/>
                </p14:nvContentPartPr>
                <p14:xfrm>
                  <a:off x="720584" y="5893518"/>
                  <a:ext cx="175320" cy="1821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9273CAB3-862C-F946-BACD-5AE7FDBCB2F8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689984" y="5862918"/>
                    <a:ext cx="23688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5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7B0840D-09E9-CB4A-994A-E05FF3E2C53E}"/>
                      </a:ext>
                    </a:extLst>
                  </p14:cNvPr>
                  <p14:cNvContentPartPr/>
                  <p14:nvPr/>
                </p14:nvContentPartPr>
                <p14:xfrm>
                  <a:off x="963584" y="5965518"/>
                  <a:ext cx="117720" cy="1789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7B0840D-09E9-CB4A-994A-E05FF3E2C53E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932624" y="5934918"/>
                    <a:ext cx="17892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FBE5AC01-33A6-0442-B14B-96CDADC1E37B}"/>
                      </a:ext>
                    </a:extLst>
                  </p14:cNvPr>
                  <p14:cNvContentPartPr/>
                  <p14:nvPr/>
                </p14:nvContentPartPr>
                <p14:xfrm>
                  <a:off x="1189304" y="5944278"/>
                  <a:ext cx="100440" cy="17028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FBE5AC01-33A6-0442-B14B-96CDADC1E37B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1158344" y="5913678"/>
                    <a:ext cx="161640" cy="231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39F2B89-A728-7F42-83FB-03D2F17259EE}"/>
                </a:ext>
              </a:extLst>
            </p:cNvPr>
            <p:cNvGrpSpPr/>
            <p:nvPr/>
          </p:nvGrpSpPr>
          <p:grpSpPr>
            <a:xfrm>
              <a:off x="799424" y="5431998"/>
              <a:ext cx="603720" cy="304200"/>
              <a:chOff x="799424" y="5431998"/>
              <a:chExt cx="603720" cy="30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9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FA0264A8-6297-1244-BC17-C9DD3571E8D3}"/>
                      </a:ext>
                    </a:extLst>
                  </p14:cNvPr>
                  <p14:cNvContentPartPr/>
                  <p14:nvPr/>
                </p14:nvContentPartPr>
                <p14:xfrm>
                  <a:off x="799424" y="5440278"/>
                  <a:ext cx="118440" cy="1461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FA0264A8-6297-1244-BC17-C9DD3571E8D3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768824" y="5409318"/>
                    <a:ext cx="17964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1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D6E05422-6C97-C241-B0C1-9F3E84A2F1D7}"/>
                      </a:ext>
                    </a:extLst>
                  </p14:cNvPr>
                  <p14:cNvContentPartPr/>
                  <p14:nvPr/>
                </p14:nvContentPartPr>
                <p14:xfrm>
                  <a:off x="1025864" y="5471598"/>
                  <a:ext cx="102960" cy="1540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D6E05422-6C97-C241-B0C1-9F3E84A2F1D7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995264" y="5440998"/>
                    <a:ext cx="16416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3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7AE68DE-D987-694D-9673-6D5824D76983}"/>
                      </a:ext>
                    </a:extLst>
                  </p14:cNvPr>
                  <p14:cNvContentPartPr/>
                  <p14:nvPr/>
                </p14:nvContentPartPr>
                <p14:xfrm>
                  <a:off x="1292624" y="5431998"/>
                  <a:ext cx="110520" cy="30420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7AE68DE-D987-694D-9673-6D5824D76983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1262024" y="5401398"/>
                    <a:ext cx="171720" cy="365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E8275D2-437B-C644-A896-A8A5749B01DD}"/>
                    </a:ext>
                  </a:extLst>
                </p14:cNvPr>
                <p14:cNvContentPartPr/>
                <p14:nvPr/>
              </p14:nvContentPartPr>
              <p14:xfrm>
                <a:off x="858104" y="4777878"/>
                <a:ext cx="147240" cy="208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E8275D2-437B-C644-A896-A8A5749B01DD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27504" y="4747278"/>
                  <a:ext cx="2084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9337D10-2547-9E4F-B2F5-609E3828A6AA}"/>
                    </a:ext>
                  </a:extLst>
                </p14:cNvPr>
                <p14:cNvContentPartPr/>
                <p14:nvPr/>
              </p14:nvContentPartPr>
              <p14:xfrm>
                <a:off x="1109384" y="4817838"/>
                <a:ext cx="27000" cy="213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9337D10-2547-9E4F-B2F5-609E3828A6AA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078784" y="4787238"/>
                  <a:ext cx="88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5C98664-E418-C740-97CC-6F4B805BD42E}"/>
                    </a:ext>
                  </a:extLst>
                </p14:cNvPr>
                <p14:cNvContentPartPr/>
                <p14:nvPr/>
              </p14:nvContentPartPr>
              <p14:xfrm>
                <a:off x="1263824" y="4819998"/>
                <a:ext cx="214200" cy="2055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5C98664-E418-C740-97CC-6F4B805BD42E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233224" y="4789398"/>
                  <a:ext cx="275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32E03C2-F8FB-614F-ACFC-CD074A066221}"/>
                    </a:ext>
                  </a:extLst>
                </p14:cNvPr>
                <p14:cNvContentPartPr/>
                <p14:nvPr/>
              </p14:nvContentPartPr>
              <p14:xfrm>
                <a:off x="893384" y="4071918"/>
                <a:ext cx="220320" cy="244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32E03C2-F8FB-614F-ACFC-CD074A066221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62424" y="4041318"/>
                  <a:ext cx="2815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8990F48-78BB-5E4B-B153-A3EA4F029A12}"/>
                    </a:ext>
                  </a:extLst>
                </p14:cNvPr>
                <p14:cNvContentPartPr/>
                <p14:nvPr/>
              </p14:nvContentPartPr>
              <p14:xfrm>
                <a:off x="1228544" y="4049238"/>
                <a:ext cx="78480" cy="1936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8990F48-78BB-5E4B-B153-A3EA4F029A12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197944" y="4018638"/>
                  <a:ext cx="140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870A10E-F970-8B42-8526-C7AB7AC555E3}"/>
                    </a:ext>
                  </a:extLst>
                </p14:cNvPr>
                <p14:cNvContentPartPr/>
                <p14:nvPr/>
              </p14:nvContentPartPr>
              <p14:xfrm>
                <a:off x="1398824" y="4070838"/>
                <a:ext cx="53640" cy="256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870A10E-F970-8B42-8526-C7AB7AC555E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368224" y="4040238"/>
                  <a:ext cx="1152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789E374-DFD6-8B4B-8F12-60862AEBCC80}"/>
                    </a:ext>
                  </a:extLst>
                </p14:cNvPr>
                <p14:cNvContentPartPr/>
                <p14:nvPr/>
              </p14:nvContentPartPr>
              <p14:xfrm>
                <a:off x="975824" y="3503478"/>
                <a:ext cx="40320" cy="2030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789E374-DFD6-8B4B-8F12-60862AEBCC80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45224" y="3472518"/>
                  <a:ext cx="101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1E33525-393E-674D-8E2F-7C86BA6346F1}"/>
                    </a:ext>
                  </a:extLst>
                </p14:cNvPr>
                <p14:cNvContentPartPr/>
                <p14:nvPr/>
              </p14:nvContentPartPr>
              <p14:xfrm>
                <a:off x="1089224" y="3558558"/>
                <a:ext cx="123480" cy="138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1E33525-393E-674D-8E2F-7C86BA6346F1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058624" y="3527958"/>
                  <a:ext cx="184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DAF3016-90A0-5A4C-A894-941B5BB04E69}"/>
                    </a:ext>
                  </a:extLst>
                </p14:cNvPr>
                <p14:cNvContentPartPr/>
                <p14:nvPr/>
              </p14:nvContentPartPr>
              <p14:xfrm>
                <a:off x="1250864" y="3547038"/>
                <a:ext cx="205920" cy="1742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DAF3016-90A0-5A4C-A894-941B5BB04E69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220264" y="3516438"/>
                  <a:ext cx="267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8A52BFE-3574-7E49-8ACB-1FB802BF79CA}"/>
                    </a:ext>
                  </a:extLst>
                </p14:cNvPr>
                <p14:cNvContentPartPr/>
                <p14:nvPr/>
              </p14:nvContentPartPr>
              <p14:xfrm>
                <a:off x="984824" y="2929998"/>
                <a:ext cx="56880" cy="2800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8A52BFE-3574-7E49-8ACB-1FB802BF79CA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54224" y="2899398"/>
                  <a:ext cx="118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E1A40F7-DA3F-664C-A827-A3728A2C103D}"/>
                    </a:ext>
                  </a:extLst>
                </p14:cNvPr>
                <p14:cNvContentPartPr/>
                <p14:nvPr/>
              </p14:nvContentPartPr>
              <p14:xfrm>
                <a:off x="1150424" y="3074358"/>
                <a:ext cx="158400" cy="153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E1A40F7-DA3F-664C-A827-A3728A2C103D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119824" y="3043758"/>
                  <a:ext cx="219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287AE0B-2587-F647-9979-857343FF4033}"/>
                    </a:ext>
                  </a:extLst>
                </p14:cNvPr>
                <p14:cNvContentPartPr/>
                <p14:nvPr/>
              </p14:nvContentPartPr>
              <p14:xfrm>
                <a:off x="1496744" y="3013158"/>
                <a:ext cx="50040" cy="213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287AE0B-2587-F647-9979-857343FF4033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466144" y="2982558"/>
                  <a:ext cx="111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D2D76985-C44A-1143-9C33-2B53CC9D9CE3}"/>
                    </a:ext>
                  </a:extLst>
                </p14:cNvPr>
                <p14:cNvContentPartPr/>
                <p14:nvPr/>
              </p14:nvContentPartPr>
              <p14:xfrm>
                <a:off x="998504" y="2614998"/>
                <a:ext cx="21600" cy="180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D2D76985-C44A-1143-9C33-2B53CC9D9CE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67904" y="2584398"/>
                  <a:ext cx="83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1C71FEC-D125-6A41-B96E-F28F788118C7}"/>
                    </a:ext>
                  </a:extLst>
                </p14:cNvPr>
                <p14:cNvContentPartPr/>
                <p14:nvPr/>
              </p14:nvContentPartPr>
              <p14:xfrm>
                <a:off x="1193984" y="2596998"/>
                <a:ext cx="16920" cy="2221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1C71FEC-D125-6A41-B96E-F28F788118C7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163384" y="2566038"/>
                  <a:ext cx="78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10798AA-2283-6749-8AC3-276B18ABC379}"/>
                    </a:ext>
                  </a:extLst>
                </p14:cNvPr>
                <p14:cNvContentPartPr/>
                <p14:nvPr/>
              </p14:nvContentPartPr>
              <p14:xfrm>
                <a:off x="1306664" y="2573598"/>
                <a:ext cx="229320" cy="2192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10798AA-2283-6749-8AC3-276B18ABC379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276064" y="2542998"/>
                  <a:ext cx="290520" cy="280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A21F10A2-B70A-404C-85E4-500CB219231D}"/>
                </a:ext>
              </a:extLst>
            </p:cNvPr>
            <p:cNvGrpSpPr/>
            <p:nvPr/>
          </p:nvGrpSpPr>
          <p:grpSpPr>
            <a:xfrm>
              <a:off x="1053584" y="2177598"/>
              <a:ext cx="367560" cy="203400"/>
              <a:chOff x="1053584" y="2177598"/>
              <a:chExt cx="367560" cy="20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5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C6600FB0-3816-1C4B-8099-A88341B4CF47}"/>
                      </a:ext>
                    </a:extLst>
                  </p14:cNvPr>
                  <p14:cNvContentPartPr/>
                  <p14:nvPr/>
                </p14:nvContentPartPr>
                <p14:xfrm>
                  <a:off x="1053584" y="2177598"/>
                  <a:ext cx="47880" cy="19260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C6600FB0-3816-1C4B-8099-A88341B4CF47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1022984" y="2146998"/>
                    <a:ext cx="10944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7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2B4A799A-507F-724E-8CFC-F41151BAEF69}"/>
                      </a:ext>
                    </a:extLst>
                  </p14:cNvPr>
                  <p14:cNvContentPartPr/>
                  <p14:nvPr/>
                </p14:nvContentPartPr>
                <p14:xfrm>
                  <a:off x="1236824" y="2196318"/>
                  <a:ext cx="32400" cy="18468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2B4A799A-507F-724E-8CFC-F41151BAEF69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1206224" y="2165718"/>
                    <a:ext cx="9360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9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CEB16704-FCD7-994D-A231-C723545A4C16}"/>
                      </a:ext>
                    </a:extLst>
                  </p14:cNvPr>
                  <p14:cNvContentPartPr/>
                  <p14:nvPr/>
                </p14:nvContentPartPr>
                <p14:xfrm>
                  <a:off x="1407824" y="2177598"/>
                  <a:ext cx="13320" cy="17172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CEB16704-FCD7-994D-A231-C723545A4C16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1377224" y="2146998"/>
                    <a:ext cx="74520" cy="232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4C4749F7-F291-E54E-BACF-86B7B7967E93}"/>
              </a:ext>
            </a:extLst>
          </p:cNvPr>
          <p:cNvGrpSpPr/>
          <p:nvPr/>
        </p:nvGrpSpPr>
        <p:grpSpPr>
          <a:xfrm>
            <a:off x="6615944" y="2411598"/>
            <a:ext cx="5530680" cy="684720"/>
            <a:chOff x="6615944" y="2411598"/>
            <a:chExt cx="5530680" cy="684720"/>
          </a:xfrm>
        </p:grpSpPr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1A44F68A-3946-2146-84FB-71CD5F6A52C1}"/>
                </a:ext>
              </a:extLst>
            </p:cNvPr>
            <p:cNvGrpSpPr/>
            <p:nvPr/>
          </p:nvGrpSpPr>
          <p:grpSpPr>
            <a:xfrm>
              <a:off x="6615944" y="2411598"/>
              <a:ext cx="1631880" cy="546120"/>
              <a:chOff x="6615944" y="2411598"/>
              <a:chExt cx="1631880" cy="54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1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B1A7243D-E739-4A42-B3ED-5C8DDA6027DF}"/>
                      </a:ext>
                    </a:extLst>
                  </p14:cNvPr>
                  <p14:cNvContentPartPr/>
                  <p14:nvPr/>
                </p14:nvContentPartPr>
                <p14:xfrm>
                  <a:off x="6635384" y="2674758"/>
                  <a:ext cx="134280" cy="17280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B1A7243D-E739-4A42-B3ED-5C8DDA6027DF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6604784" y="2643798"/>
                    <a:ext cx="195840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3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3F4F274A-8052-6143-9B47-9CEAB0D3C722}"/>
                      </a:ext>
                    </a:extLst>
                  </p14:cNvPr>
                  <p14:cNvContentPartPr/>
                  <p14:nvPr/>
                </p14:nvContentPartPr>
                <p14:xfrm>
                  <a:off x="6615944" y="2646318"/>
                  <a:ext cx="211320" cy="24012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3F4F274A-8052-6143-9B47-9CEAB0D3C722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6585344" y="2615718"/>
                    <a:ext cx="27252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5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050C0B6A-1AA5-4942-8C76-9A41770CBE41}"/>
                      </a:ext>
                    </a:extLst>
                  </p14:cNvPr>
                  <p14:cNvContentPartPr/>
                  <p14:nvPr/>
                </p14:nvContentPartPr>
                <p14:xfrm>
                  <a:off x="6618104" y="2417718"/>
                  <a:ext cx="221760" cy="16992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050C0B6A-1AA5-4942-8C76-9A41770CBE41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6587504" y="2387118"/>
                    <a:ext cx="28332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7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AFA249CD-6778-B241-AE1A-B40836234D4C}"/>
                      </a:ext>
                    </a:extLst>
                  </p14:cNvPr>
                  <p14:cNvContentPartPr/>
                  <p14:nvPr/>
                </p14:nvContentPartPr>
                <p14:xfrm>
                  <a:off x="6932024" y="2485398"/>
                  <a:ext cx="140400" cy="43668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AFA249CD-6778-B241-AE1A-B40836234D4C}"/>
                      </a:ext>
                    </a:extLst>
                  </p:cNvPr>
                  <p:cNvPicPr/>
                  <p:nvPr/>
                </p:nvPicPr>
                <p:blipFill>
                  <a:blip r:embed="rId708"/>
                  <a:stretch>
                    <a:fillRect/>
                  </a:stretch>
                </p:blipFill>
                <p:spPr>
                  <a:xfrm>
                    <a:off x="6901424" y="2454438"/>
                    <a:ext cx="201960" cy="49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9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65259516-1B8F-FC49-A5F6-5B9FEDCECA02}"/>
                      </a:ext>
                    </a:extLst>
                  </p14:cNvPr>
                  <p14:cNvContentPartPr/>
                  <p14:nvPr/>
                </p14:nvContentPartPr>
                <p14:xfrm>
                  <a:off x="7009784" y="2471358"/>
                  <a:ext cx="192240" cy="8460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65259516-1B8F-FC49-A5F6-5B9FEDCECA02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6978824" y="2440758"/>
                    <a:ext cx="25380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1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999ED0A9-7057-5B4C-8E99-805578ABFD68}"/>
                      </a:ext>
                    </a:extLst>
                  </p14:cNvPr>
                  <p14:cNvContentPartPr/>
                  <p14:nvPr/>
                </p14:nvContentPartPr>
                <p14:xfrm>
                  <a:off x="7094744" y="2626158"/>
                  <a:ext cx="145080" cy="185760"/>
                </p14:xfrm>
              </p:contentPart>
            </mc:Choice>
            <mc:Fallback xmlns=""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999ED0A9-7057-5B4C-8E99-805578ABFD68}"/>
                      </a:ext>
                    </a:extLst>
                  </p:cNvPr>
                  <p:cNvPicPr/>
                  <p:nvPr/>
                </p:nvPicPr>
                <p:blipFill>
                  <a:blip r:embed="rId712"/>
                  <a:stretch>
                    <a:fillRect/>
                  </a:stretch>
                </p:blipFill>
                <p:spPr>
                  <a:xfrm>
                    <a:off x="7064144" y="2595558"/>
                    <a:ext cx="20628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3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4FEB371C-4C74-8B46-94A4-7129B40849BA}"/>
                      </a:ext>
                    </a:extLst>
                  </p14:cNvPr>
                  <p14:cNvContentPartPr/>
                  <p14:nvPr/>
                </p14:nvContentPartPr>
                <p14:xfrm>
                  <a:off x="7311464" y="2474598"/>
                  <a:ext cx="162000" cy="48204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4FEB371C-4C74-8B46-94A4-7129B40849BA}"/>
                      </a:ext>
                    </a:extLst>
                  </p:cNvPr>
                  <p:cNvPicPr/>
                  <p:nvPr/>
                </p:nvPicPr>
                <p:blipFill>
                  <a:blip r:embed="rId714"/>
                  <a:stretch>
                    <a:fillRect/>
                  </a:stretch>
                </p:blipFill>
                <p:spPr>
                  <a:xfrm>
                    <a:off x="7280504" y="2443638"/>
                    <a:ext cx="223200" cy="54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6D113CD9-E515-CB44-80D3-B2C5610053C8}"/>
                      </a:ext>
                    </a:extLst>
                  </p14:cNvPr>
                  <p14:cNvContentPartPr/>
                  <p14:nvPr/>
                </p14:nvContentPartPr>
                <p14:xfrm>
                  <a:off x="7553024" y="2688438"/>
                  <a:ext cx="121680" cy="2304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6D113CD9-E515-CB44-80D3-B2C5610053C8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7522424" y="2657838"/>
                    <a:ext cx="18288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593EAE43-867B-3642-9AE6-E7A4F01052AC}"/>
                      </a:ext>
                    </a:extLst>
                  </p14:cNvPr>
                  <p14:cNvContentPartPr/>
                  <p14:nvPr/>
                </p14:nvContentPartPr>
                <p14:xfrm>
                  <a:off x="7601984" y="2852958"/>
                  <a:ext cx="89280" cy="1296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593EAE43-867B-3642-9AE6-E7A4F01052AC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7571384" y="2822358"/>
                    <a:ext cx="1504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BDB56D15-4695-6944-99CB-6854325C7BC6}"/>
                      </a:ext>
                    </a:extLst>
                  </p14:cNvPr>
                  <p14:cNvContentPartPr/>
                  <p14:nvPr/>
                </p14:nvContentPartPr>
                <p14:xfrm>
                  <a:off x="7752824" y="2411598"/>
                  <a:ext cx="115200" cy="1368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BDB56D15-4695-6944-99CB-6854325C7BC6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7721864" y="2380998"/>
                    <a:ext cx="17640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9B10AAF2-750D-3E4D-AC86-A271BEE08397}"/>
                      </a:ext>
                    </a:extLst>
                  </p14:cNvPr>
                  <p14:cNvContentPartPr/>
                  <p14:nvPr/>
                </p14:nvContentPartPr>
                <p14:xfrm>
                  <a:off x="7758224" y="2438958"/>
                  <a:ext cx="93960" cy="51876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9B10AAF2-750D-3E4D-AC86-A271BEE08397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7727264" y="2408358"/>
                    <a:ext cx="155520" cy="57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E1632257-DD02-324C-B7FB-F559887F404C}"/>
                      </a:ext>
                    </a:extLst>
                  </p14:cNvPr>
                  <p14:cNvContentPartPr/>
                  <p14:nvPr/>
                </p14:nvContentPartPr>
                <p14:xfrm>
                  <a:off x="7867664" y="2603838"/>
                  <a:ext cx="67320" cy="19116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E1632257-DD02-324C-B7FB-F559887F404C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7837064" y="2573238"/>
                    <a:ext cx="12888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D3B8C7A5-3797-B84D-AF28-8F6C02AF0C95}"/>
                      </a:ext>
                    </a:extLst>
                  </p14:cNvPr>
                  <p14:cNvContentPartPr/>
                  <p14:nvPr/>
                </p14:nvContentPartPr>
                <p14:xfrm>
                  <a:off x="7974944" y="2653878"/>
                  <a:ext cx="91080" cy="12456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D3B8C7A5-3797-B84D-AF28-8F6C02AF0C95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7944344" y="2623278"/>
                    <a:ext cx="15264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758C6CC1-2A69-F547-84F9-81187B3EE0EE}"/>
                      </a:ext>
                    </a:extLst>
                  </p14:cNvPr>
                  <p14:cNvContentPartPr/>
                  <p14:nvPr/>
                </p14:nvContentPartPr>
                <p14:xfrm>
                  <a:off x="8122184" y="2644158"/>
                  <a:ext cx="125640" cy="16308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758C6CC1-2A69-F547-84F9-81187B3EE0EE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8091584" y="2613558"/>
                    <a:ext cx="187200" cy="224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B0C1D46-46ED-8C48-8AD2-C0FA7CE5901C}"/>
                    </a:ext>
                  </a:extLst>
                </p14:cNvPr>
                <p14:cNvContentPartPr/>
                <p14:nvPr/>
              </p14:nvContentPartPr>
              <p14:xfrm>
                <a:off x="8320184" y="2808678"/>
                <a:ext cx="70920" cy="1540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B0C1D46-46ED-8C48-8AD2-C0FA7CE5901C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8289584" y="2778078"/>
                  <a:ext cx="132480" cy="215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A540ABCD-1C51-B14A-A2A9-BDCFF5B8BE80}"/>
                </a:ext>
              </a:extLst>
            </p:cNvPr>
            <p:cNvGrpSpPr/>
            <p:nvPr/>
          </p:nvGrpSpPr>
          <p:grpSpPr>
            <a:xfrm>
              <a:off x="8491904" y="2510598"/>
              <a:ext cx="1281240" cy="529920"/>
              <a:chOff x="8491904" y="2510598"/>
              <a:chExt cx="1281240" cy="52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2683559D-39DB-A74D-AE8C-A9906A7BF030}"/>
                      </a:ext>
                    </a:extLst>
                  </p14:cNvPr>
                  <p14:cNvContentPartPr/>
                  <p14:nvPr/>
                </p14:nvContentPartPr>
                <p14:xfrm>
                  <a:off x="8491904" y="2595198"/>
                  <a:ext cx="58680" cy="223920"/>
                </p14:xfrm>
              </p:contentPart>
            </mc:Choice>
            <mc:Fallback xmlns=""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2683559D-39DB-A74D-AE8C-A9906A7BF03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8461304" y="2564238"/>
                    <a:ext cx="120240" cy="2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BD26E2F7-9893-3D4A-B98B-D4F53EA76D03}"/>
                      </a:ext>
                    </a:extLst>
                  </p14:cNvPr>
                  <p14:cNvContentPartPr/>
                  <p14:nvPr/>
                </p14:nvContentPartPr>
                <p14:xfrm>
                  <a:off x="8609624" y="2621838"/>
                  <a:ext cx="31680" cy="135360"/>
                </p14:xfrm>
              </p:contentPart>
            </mc:Choice>
            <mc:Fallback xmlns=""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BD26E2F7-9893-3D4A-B98B-D4F53EA76D03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8579024" y="2590878"/>
                    <a:ext cx="9288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D9747F02-9B0C-5546-82BA-C45054E9E920}"/>
                      </a:ext>
                    </a:extLst>
                  </p14:cNvPr>
                  <p14:cNvContentPartPr/>
                  <p14:nvPr/>
                </p14:nvContentPartPr>
                <p14:xfrm>
                  <a:off x="8708984" y="2601318"/>
                  <a:ext cx="28440" cy="20304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D9747F02-9B0C-5546-82BA-C45054E9E920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8678384" y="2570718"/>
                    <a:ext cx="8964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1EE81805-4BE4-C146-B28C-68DAFDDCF0E4}"/>
                      </a:ext>
                    </a:extLst>
                  </p14:cNvPr>
                  <p14:cNvContentPartPr/>
                  <p14:nvPr/>
                </p14:nvContentPartPr>
                <p14:xfrm>
                  <a:off x="8838944" y="2820198"/>
                  <a:ext cx="30600" cy="140040"/>
                </p14:xfrm>
              </p:contentPart>
            </mc:Choice>
            <mc:Fallback xmlns=""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1EE81805-4BE4-C146-B28C-68DAFDDCF0E4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8808344" y="2789238"/>
                    <a:ext cx="9216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B598B794-4A95-6E47-8922-C5D2C027D762}"/>
                      </a:ext>
                    </a:extLst>
                  </p14:cNvPr>
                  <p14:cNvContentPartPr/>
                  <p14:nvPr/>
                </p14:nvContentPartPr>
                <p14:xfrm>
                  <a:off x="8959544" y="2604558"/>
                  <a:ext cx="37800" cy="213480"/>
                </p14:xfrm>
              </p:contentPart>
            </mc:Choice>
            <mc:Fallback xmlns=""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B598B794-4A95-6E47-8922-C5D2C027D762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8928584" y="2573598"/>
                    <a:ext cx="9900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4DF09543-A299-FB4E-A5FB-A7E3AEA0E594}"/>
                      </a:ext>
                    </a:extLst>
                  </p14:cNvPr>
                  <p14:cNvContentPartPr/>
                  <p14:nvPr/>
                </p14:nvContentPartPr>
                <p14:xfrm>
                  <a:off x="9045944" y="2592318"/>
                  <a:ext cx="39960" cy="200520"/>
                </p14:xfrm>
              </p:contentPart>
            </mc:Choice>
            <mc:Fallback xmlns=""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4DF09543-A299-FB4E-A5FB-A7E3AEA0E594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9015344" y="2561718"/>
                    <a:ext cx="101160" cy="26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4E6F3D4A-21C9-BB49-8A38-56BD1302006C}"/>
                      </a:ext>
                    </a:extLst>
                  </p14:cNvPr>
                  <p14:cNvContentPartPr/>
                  <p14:nvPr/>
                </p14:nvContentPartPr>
                <p14:xfrm>
                  <a:off x="9137744" y="2609598"/>
                  <a:ext cx="31320" cy="240120"/>
                </p14:xfrm>
              </p:contentPart>
            </mc:Choice>
            <mc:Fallback xmlns=""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4E6F3D4A-21C9-BB49-8A38-56BD1302006C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9107144" y="2578998"/>
                    <a:ext cx="9252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6021F1A7-C6DA-064B-A131-1C080610B953}"/>
                      </a:ext>
                    </a:extLst>
                  </p14:cNvPr>
                  <p14:cNvContentPartPr/>
                  <p14:nvPr/>
                </p14:nvContentPartPr>
                <p14:xfrm>
                  <a:off x="9303344" y="2844678"/>
                  <a:ext cx="18360" cy="148320"/>
                </p14:xfrm>
              </p:contentPart>
            </mc:Choice>
            <mc:Fallback xmlns=""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6021F1A7-C6DA-064B-A131-1C080610B953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9272744" y="2814078"/>
                    <a:ext cx="7992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7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C24DF482-5C10-E946-9829-A92C094A9787}"/>
                      </a:ext>
                    </a:extLst>
                  </p14:cNvPr>
                  <p14:cNvContentPartPr/>
                  <p14:nvPr/>
                </p14:nvContentPartPr>
                <p14:xfrm>
                  <a:off x="9437984" y="2540478"/>
                  <a:ext cx="37440" cy="258480"/>
                </p14:xfrm>
              </p:contentPart>
            </mc:Choice>
            <mc:Fallback xmlns=""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C24DF482-5C10-E946-9829-A92C094A9787}"/>
                      </a:ext>
                    </a:extLst>
                  </p:cNvPr>
                  <p:cNvPicPr/>
                  <p:nvPr/>
                </p:nvPicPr>
                <p:blipFill>
                  <a:blip r:embed="rId748"/>
                  <a:stretch>
                    <a:fillRect/>
                  </a:stretch>
                </p:blipFill>
                <p:spPr>
                  <a:xfrm>
                    <a:off x="9407384" y="2509878"/>
                    <a:ext cx="9864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BE0F1DA8-F2B6-364A-A6D6-3ADD75661362}"/>
                      </a:ext>
                    </a:extLst>
                  </p14:cNvPr>
                  <p14:cNvContentPartPr/>
                  <p14:nvPr/>
                </p14:nvContentPartPr>
                <p14:xfrm>
                  <a:off x="9555344" y="2510598"/>
                  <a:ext cx="37080" cy="24264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BE0F1DA8-F2B6-364A-A6D6-3ADD75661362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9524384" y="2479638"/>
                    <a:ext cx="98280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0C2C5063-27E5-E945-A1A2-28154FBDE061}"/>
                      </a:ext>
                    </a:extLst>
                  </p14:cNvPr>
                  <p14:cNvContentPartPr/>
                  <p14:nvPr/>
                </p14:nvContentPartPr>
                <p14:xfrm>
                  <a:off x="9680624" y="2518158"/>
                  <a:ext cx="23040" cy="26568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0C2C5063-27E5-E945-A1A2-28154FBDE061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9650024" y="2487198"/>
                    <a:ext cx="84240" cy="32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947E0E60-34A2-214E-AE71-AA8DC4454769}"/>
                      </a:ext>
                    </a:extLst>
                  </p14:cNvPr>
                  <p14:cNvContentPartPr/>
                  <p14:nvPr/>
                </p14:nvContentPartPr>
                <p14:xfrm>
                  <a:off x="9724184" y="2911638"/>
                  <a:ext cx="48960" cy="12888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947E0E60-34A2-214E-AE71-AA8DC4454769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9693584" y="2881038"/>
                    <a:ext cx="110160" cy="190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6CE8736B-9BE8-584C-8760-AB8C156AF802}"/>
                </a:ext>
              </a:extLst>
            </p:cNvPr>
            <p:cNvGrpSpPr/>
            <p:nvPr/>
          </p:nvGrpSpPr>
          <p:grpSpPr>
            <a:xfrm>
              <a:off x="9954944" y="2631558"/>
              <a:ext cx="536040" cy="437400"/>
              <a:chOff x="9954944" y="2631558"/>
              <a:chExt cx="536040" cy="43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C0C9D5DC-5F65-2B4C-B26A-914974D27ACA}"/>
                      </a:ext>
                    </a:extLst>
                  </p14:cNvPr>
                  <p14:cNvContentPartPr/>
                  <p14:nvPr/>
                </p14:nvContentPartPr>
                <p14:xfrm>
                  <a:off x="9954944" y="2631558"/>
                  <a:ext cx="32400" cy="16848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C0C9D5DC-5F65-2B4C-B26A-914974D27ACA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9924344" y="2600598"/>
                    <a:ext cx="9360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BB5D0896-4CAB-1341-8EFB-CB8CE865B25A}"/>
                      </a:ext>
                    </a:extLst>
                  </p14:cNvPr>
                  <p14:cNvContentPartPr/>
                  <p14:nvPr/>
                </p14:nvContentPartPr>
                <p14:xfrm>
                  <a:off x="10059344" y="2641998"/>
                  <a:ext cx="121320" cy="15804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BB5D0896-4CAB-1341-8EFB-CB8CE865B25A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10028744" y="2611038"/>
                    <a:ext cx="18252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9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A0FA227C-A545-9641-8D00-4AF092B00863}"/>
                      </a:ext>
                    </a:extLst>
                  </p14:cNvPr>
                  <p14:cNvContentPartPr/>
                  <p14:nvPr/>
                </p14:nvContentPartPr>
                <p14:xfrm>
                  <a:off x="10243664" y="2670438"/>
                  <a:ext cx="141480" cy="150120"/>
                </p14:xfrm>
              </p:contentPart>
            </mc:Choice>
            <mc:Fallback xmlns=""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A0FA227C-A545-9641-8D00-4AF092B00863}"/>
                      </a:ext>
                    </a:extLst>
                  </p:cNvPr>
                  <p:cNvPicPr/>
                  <p:nvPr/>
                </p:nvPicPr>
                <p:blipFill>
                  <a:blip r:embed="rId760"/>
                  <a:stretch>
                    <a:fillRect/>
                  </a:stretch>
                </p:blipFill>
                <p:spPr>
                  <a:xfrm>
                    <a:off x="10213064" y="2639838"/>
                    <a:ext cx="20268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B7C8D474-6FF5-EB45-AC6A-119DBA51E48A}"/>
                      </a:ext>
                    </a:extLst>
                  </p14:cNvPr>
                  <p14:cNvContentPartPr/>
                  <p14:nvPr/>
                </p14:nvContentPartPr>
                <p14:xfrm>
                  <a:off x="10397384" y="2878518"/>
                  <a:ext cx="93600" cy="19044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B7C8D474-6FF5-EB45-AC6A-119DBA51E48A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10366784" y="2847918"/>
                    <a:ext cx="155160" cy="251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9347181C-DEF4-484C-A7AA-711AB8D31FA0}"/>
                    </a:ext>
                  </a:extLst>
                </p14:cNvPr>
                <p14:cNvContentPartPr/>
                <p14:nvPr/>
              </p14:nvContentPartPr>
              <p14:xfrm>
                <a:off x="10604744" y="2669358"/>
                <a:ext cx="135000" cy="1623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9347181C-DEF4-484C-A7AA-711AB8D31FA0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0574144" y="2638758"/>
                  <a:ext cx="196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D8DC6D9-9C40-C74B-90D2-EE157CD29CE0}"/>
                    </a:ext>
                  </a:extLst>
                </p14:cNvPr>
                <p14:cNvContentPartPr/>
                <p14:nvPr/>
              </p14:nvContentPartPr>
              <p14:xfrm>
                <a:off x="10765664" y="2659638"/>
                <a:ext cx="94680" cy="1440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D8DC6D9-9C40-C74B-90D2-EE157CD29CE0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0734704" y="2629038"/>
                  <a:ext cx="155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E98ACD89-6FDC-7A4A-AE07-C6F9F63627DB}"/>
                    </a:ext>
                  </a:extLst>
                </p14:cNvPr>
                <p14:cNvContentPartPr/>
                <p14:nvPr/>
              </p14:nvContentPartPr>
              <p14:xfrm>
                <a:off x="10957904" y="2639838"/>
                <a:ext cx="25920" cy="1101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E98ACD89-6FDC-7A4A-AE07-C6F9F63627DB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0927304" y="2608878"/>
                  <a:ext cx="87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62ECABCC-0825-9547-A68D-B34D905AAB64}"/>
                    </a:ext>
                  </a:extLst>
                </p14:cNvPr>
                <p14:cNvContentPartPr/>
                <p14:nvPr/>
              </p14:nvContentPartPr>
              <p14:xfrm>
                <a:off x="11034944" y="2841798"/>
                <a:ext cx="39240" cy="1328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62ECABCC-0825-9547-A68D-B34D905AAB64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1004344" y="2811198"/>
                  <a:ext cx="100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5AE5CB4B-2A52-1847-BF88-F9C489E3B6D8}"/>
                    </a:ext>
                  </a:extLst>
                </p14:cNvPr>
                <p14:cNvContentPartPr/>
                <p14:nvPr/>
              </p14:nvContentPartPr>
              <p14:xfrm>
                <a:off x="11147264" y="2687718"/>
                <a:ext cx="133200" cy="1386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5AE5CB4B-2A52-1847-BF88-F9C489E3B6D8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1116664" y="2657118"/>
                  <a:ext cx="194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CB97290E-644E-5849-B6F8-C6FC3A7C15D9}"/>
                    </a:ext>
                  </a:extLst>
                </p14:cNvPr>
                <p14:cNvContentPartPr/>
                <p14:nvPr/>
              </p14:nvContentPartPr>
              <p14:xfrm>
                <a:off x="11348504" y="2784558"/>
                <a:ext cx="82800" cy="903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CB97290E-644E-5849-B6F8-C6FC3A7C15D9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11317904" y="2753958"/>
                  <a:ext cx="144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FB83D7BC-76DD-734C-84E6-6FA6A3CE8C84}"/>
                    </a:ext>
                  </a:extLst>
                </p14:cNvPr>
                <p14:cNvContentPartPr/>
                <p14:nvPr/>
              </p14:nvContentPartPr>
              <p14:xfrm>
                <a:off x="11491784" y="2757918"/>
                <a:ext cx="88560" cy="979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FB83D7BC-76DD-734C-84E6-6FA6A3CE8C84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1461184" y="2727318"/>
                  <a:ext cx="149760" cy="159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B6936EDF-D1C8-644D-BFE8-7B9C2A3A3E06}"/>
                </a:ext>
              </a:extLst>
            </p:cNvPr>
            <p:cNvGrpSpPr/>
            <p:nvPr/>
          </p:nvGrpSpPr>
          <p:grpSpPr>
            <a:xfrm>
              <a:off x="11592944" y="2604558"/>
              <a:ext cx="553680" cy="491760"/>
              <a:chOff x="11592944" y="2604558"/>
              <a:chExt cx="553680" cy="49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7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CEF3CE18-BB5D-9D4F-A809-D7AEA3BB8E56}"/>
                      </a:ext>
                    </a:extLst>
                  </p14:cNvPr>
                  <p14:cNvContentPartPr/>
                  <p14:nvPr/>
                </p14:nvContentPartPr>
                <p14:xfrm>
                  <a:off x="11592944" y="2882478"/>
                  <a:ext cx="62640" cy="123840"/>
                </p14:xfrm>
              </p:contentPart>
            </mc:Choice>
            <mc:Fallback xmlns=""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CEF3CE18-BB5D-9D4F-A809-D7AEA3BB8E56}"/>
                      </a:ext>
                    </a:extLst>
                  </p:cNvPr>
                  <p:cNvPicPr/>
                  <p:nvPr/>
                </p:nvPicPr>
                <p:blipFill>
                  <a:blip r:embed="rId778"/>
                  <a:stretch>
                    <a:fillRect/>
                  </a:stretch>
                </p:blipFill>
                <p:spPr>
                  <a:xfrm>
                    <a:off x="11561984" y="2851878"/>
                    <a:ext cx="12384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9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7E81C6CB-057B-394D-89A5-7B73513FACFA}"/>
                      </a:ext>
                    </a:extLst>
                  </p14:cNvPr>
                  <p14:cNvContentPartPr/>
                  <p14:nvPr/>
                </p14:nvContentPartPr>
                <p14:xfrm>
                  <a:off x="11706704" y="2767638"/>
                  <a:ext cx="79560" cy="135720"/>
                </p14:xfrm>
              </p:contentPart>
            </mc:Choice>
            <mc:Fallback xmlns=""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7E81C6CB-057B-394D-89A5-7B73513FACFA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11676104" y="2737038"/>
                    <a:ext cx="14112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1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8CA8AAA2-1673-1549-8060-63C711021DD0}"/>
                      </a:ext>
                    </a:extLst>
                  </p14:cNvPr>
                  <p14:cNvContentPartPr/>
                  <p14:nvPr/>
                </p14:nvContentPartPr>
                <p14:xfrm>
                  <a:off x="11801024" y="2809758"/>
                  <a:ext cx="80280" cy="117000"/>
                </p14:xfrm>
              </p:contentPart>
            </mc:Choice>
            <mc:Fallback xmlns=""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8CA8AAA2-1673-1549-8060-63C711021DD0}"/>
                      </a:ext>
                    </a:extLst>
                  </p:cNvPr>
                  <p:cNvPicPr/>
                  <p:nvPr/>
                </p:nvPicPr>
                <p:blipFill>
                  <a:blip r:embed="rId782"/>
                  <a:stretch>
                    <a:fillRect/>
                  </a:stretch>
                </p:blipFill>
                <p:spPr>
                  <a:xfrm>
                    <a:off x="11770424" y="2779158"/>
                    <a:ext cx="14148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3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119DE1D5-00EB-A149-B4E6-BCF4CCE5DA90}"/>
                      </a:ext>
                    </a:extLst>
                  </p14:cNvPr>
                  <p14:cNvContentPartPr/>
                  <p14:nvPr/>
                </p14:nvContentPartPr>
                <p14:xfrm>
                  <a:off x="11979584" y="2768358"/>
                  <a:ext cx="23040" cy="137520"/>
                </p14:xfrm>
              </p:contentPart>
            </mc:Choice>
            <mc:Fallback xmlns=""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119DE1D5-00EB-A149-B4E6-BCF4CCE5DA90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11948984" y="2737398"/>
                    <a:ext cx="8424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5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8139EF05-671D-9E42-B54D-2F2652AE51B3}"/>
                      </a:ext>
                    </a:extLst>
                  </p14:cNvPr>
                  <p14:cNvContentPartPr/>
                  <p14:nvPr/>
                </p14:nvContentPartPr>
                <p14:xfrm>
                  <a:off x="11994344" y="2604558"/>
                  <a:ext cx="152280" cy="491760"/>
                </p14:xfrm>
              </p:contentPart>
            </mc:Choice>
            <mc:Fallback xmlns=""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8139EF05-671D-9E42-B54D-2F2652AE51B3}"/>
                      </a:ext>
                    </a:extLst>
                  </p:cNvPr>
                  <p:cNvPicPr/>
                  <p:nvPr/>
                </p:nvPicPr>
                <p:blipFill>
                  <a:blip r:embed="rId786"/>
                  <a:stretch>
                    <a:fillRect/>
                  </a:stretch>
                </p:blipFill>
                <p:spPr>
                  <a:xfrm>
                    <a:off x="11963744" y="2573598"/>
                    <a:ext cx="213840" cy="552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0D3ED1DD-CC13-004E-8F9F-9CD30FA4B612}"/>
              </a:ext>
            </a:extLst>
          </p:cNvPr>
          <p:cNvGrpSpPr/>
          <p:nvPr/>
        </p:nvGrpSpPr>
        <p:grpSpPr>
          <a:xfrm>
            <a:off x="7727984" y="1842798"/>
            <a:ext cx="2280600" cy="637200"/>
            <a:chOff x="7727984" y="1842798"/>
            <a:chExt cx="2280600" cy="63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BFB3D16-BEEE-7440-A08D-FCC68585C5DA}"/>
                    </a:ext>
                  </a:extLst>
                </p14:cNvPr>
                <p14:cNvContentPartPr/>
                <p14:nvPr/>
              </p14:nvContentPartPr>
              <p14:xfrm>
                <a:off x="8358704" y="2212518"/>
                <a:ext cx="308160" cy="1782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BFB3D16-BEEE-7440-A08D-FCC68585C5DA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8327744" y="2181918"/>
                  <a:ext cx="36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6C33A766-E4E7-8B4A-BD7A-3D65E128313F}"/>
                    </a:ext>
                  </a:extLst>
                </p14:cNvPr>
                <p14:cNvContentPartPr/>
                <p14:nvPr/>
              </p14:nvContentPartPr>
              <p14:xfrm>
                <a:off x="8641664" y="2312238"/>
                <a:ext cx="199440" cy="1677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6C33A766-E4E7-8B4A-BD7A-3D65E128313F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8611064" y="2281638"/>
                  <a:ext cx="260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7ABBA334-0EC7-0C4A-A993-6BB3746C464E}"/>
                    </a:ext>
                  </a:extLst>
                </p14:cNvPr>
                <p14:cNvContentPartPr/>
                <p14:nvPr/>
              </p14:nvContentPartPr>
              <p14:xfrm>
                <a:off x="7727984" y="1842798"/>
                <a:ext cx="168480" cy="257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7ABBA334-0EC7-0C4A-A993-6BB3746C464E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7697384" y="1812198"/>
                  <a:ext cx="230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991256A0-D00E-F043-AB7D-002DBA0BB0DA}"/>
                    </a:ext>
                  </a:extLst>
                </p14:cNvPr>
                <p14:cNvContentPartPr/>
                <p14:nvPr/>
              </p14:nvContentPartPr>
              <p14:xfrm>
                <a:off x="7819784" y="2043318"/>
                <a:ext cx="91440" cy="1483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991256A0-D00E-F043-AB7D-002DBA0BB0DA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7789184" y="2012358"/>
                  <a:ext cx="153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C0D10929-F174-3641-97AE-C1ECA3878CBF}"/>
                    </a:ext>
                  </a:extLst>
                </p14:cNvPr>
                <p14:cNvContentPartPr/>
                <p14:nvPr/>
              </p14:nvContentPartPr>
              <p14:xfrm>
                <a:off x="7960184" y="1917678"/>
                <a:ext cx="142560" cy="2221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C0D10929-F174-3641-97AE-C1ECA3878CBF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7929584" y="1887078"/>
                  <a:ext cx="203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0BA0A207-E80B-3D43-9782-3E5025AAA10F}"/>
                    </a:ext>
                  </a:extLst>
                </p14:cNvPr>
                <p14:cNvContentPartPr/>
                <p14:nvPr/>
              </p14:nvContentPartPr>
              <p14:xfrm>
                <a:off x="8205344" y="1969518"/>
                <a:ext cx="126720" cy="1861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0BA0A207-E80B-3D43-9782-3E5025AAA10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8174384" y="1938918"/>
                  <a:ext cx="187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DCD0DE04-B046-8A4A-B165-5E6A87D51208}"/>
                    </a:ext>
                  </a:extLst>
                </p14:cNvPr>
                <p14:cNvContentPartPr/>
                <p14:nvPr/>
              </p14:nvContentPartPr>
              <p14:xfrm>
                <a:off x="8231624" y="2015238"/>
                <a:ext cx="223200" cy="1054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DCD0DE04-B046-8A4A-B165-5E6A87D5120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8200664" y="1984638"/>
                  <a:ext cx="284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E6F46B3E-E7ED-064C-A3A8-3611F7DF1C41}"/>
                    </a:ext>
                  </a:extLst>
                </p14:cNvPr>
                <p14:cNvContentPartPr/>
                <p14:nvPr/>
              </p14:nvContentPartPr>
              <p14:xfrm>
                <a:off x="8458784" y="1978518"/>
                <a:ext cx="185040" cy="1674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E6F46B3E-E7ED-064C-A3A8-3611F7DF1C41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8428184" y="1947918"/>
                  <a:ext cx="246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F645AB76-0E98-F349-9F9A-2509EA8FBF69}"/>
                    </a:ext>
                  </a:extLst>
                </p14:cNvPr>
                <p14:cNvContentPartPr/>
                <p14:nvPr/>
              </p14:nvContentPartPr>
              <p14:xfrm>
                <a:off x="8794664" y="1965198"/>
                <a:ext cx="17640" cy="1792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F645AB76-0E98-F349-9F9A-2509EA8FBF6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8763704" y="1934238"/>
                  <a:ext cx="78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F6007EAE-4990-0B4C-9B5A-F151E4C33AE9}"/>
                    </a:ext>
                  </a:extLst>
                </p14:cNvPr>
                <p14:cNvContentPartPr/>
                <p14:nvPr/>
              </p14:nvContentPartPr>
              <p14:xfrm>
                <a:off x="8661464" y="1925958"/>
                <a:ext cx="286560" cy="853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F6007EAE-4990-0B4C-9B5A-F151E4C33AE9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8630864" y="1895358"/>
                  <a:ext cx="347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6EE49E84-D614-4342-8150-B1E60F13FC7B}"/>
                    </a:ext>
                  </a:extLst>
                </p14:cNvPr>
                <p14:cNvContentPartPr/>
                <p14:nvPr/>
              </p14:nvContentPartPr>
              <p14:xfrm>
                <a:off x="9010304" y="1932798"/>
                <a:ext cx="16920" cy="19656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6EE49E84-D614-4342-8150-B1E60F13FC7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8979704" y="1902198"/>
                  <a:ext cx="78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CBB8986C-0B61-6E4C-B5D9-14556BD2991D}"/>
                    </a:ext>
                  </a:extLst>
                </p14:cNvPr>
                <p14:cNvContentPartPr/>
                <p14:nvPr/>
              </p14:nvContentPartPr>
              <p14:xfrm>
                <a:off x="9228464" y="1932078"/>
                <a:ext cx="140040" cy="3042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CBB8986C-0B61-6E4C-B5D9-14556BD2991D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9197864" y="1901478"/>
                  <a:ext cx="2016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9F622EBD-9D9F-E844-8BDC-8D9B5C4C55B7}"/>
                    </a:ext>
                  </a:extLst>
                </p14:cNvPr>
                <p14:cNvContentPartPr/>
                <p14:nvPr/>
              </p14:nvContentPartPr>
              <p14:xfrm>
                <a:off x="9255824" y="2028918"/>
                <a:ext cx="205200" cy="442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9F622EBD-9D9F-E844-8BDC-8D9B5C4C55B7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9224864" y="1998318"/>
                  <a:ext cx="266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1CC3344F-6168-8245-AF00-245ED658EA88}"/>
                    </a:ext>
                  </a:extLst>
                </p14:cNvPr>
                <p14:cNvContentPartPr/>
                <p14:nvPr/>
              </p14:nvContentPartPr>
              <p14:xfrm>
                <a:off x="9190664" y="2098758"/>
                <a:ext cx="141840" cy="475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1CC3344F-6168-8245-AF00-245ED658EA88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9160064" y="2068158"/>
                  <a:ext cx="203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75543AE3-5939-8B4A-B799-9DAAB14BE596}"/>
                    </a:ext>
                  </a:extLst>
                </p14:cNvPr>
                <p14:cNvContentPartPr/>
                <p14:nvPr/>
              </p14:nvContentPartPr>
              <p14:xfrm>
                <a:off x="9556064" y="1932078"/>
                <a:ext cx="145440" cy="2732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75543AE3-5939-8B4A-B799-9DAAB14BE596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9525464" y="1901478"/>
                  <a:ext cx="207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49F67A63-F8B6-3F43-A825-DD6F7F76221E}"/>
                    </a:ext>
                  </a:extLst>
                </p14:cNvPr>
                <p14:cNvContentPartPr/>
                <p14:nvPr/>
              </p14:nvContentPartPr>
              <p14:xfrm>
                <a:off x="9605024" y="1970238"/>
                <a:ext cx="77760" cy="511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49F67A63-F8B6-3F43-A825-DD6F7F76221E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9574424" y="1939638"/>
                  <a:ext cx="138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5C6C4CFB-6574-C448-9C16-B9B203DCA296}"/>
                    </a:ext>
                  </a:extLst>
                </p14:cNvPr>
                <p14:cNvContentPartPr/>
                <p14:nvPr/>
              </p14:nvContentPartPr>
              <p14:xfrm>
                <a:off x="9630584" y="1866558"/>
                <a:ext cx="222120" cy="522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5C6C4CFB-6574-C448-9C16-B9B203DCA296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9599624" y="1835958"/>
                  <a:ext cx="283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322EB4F5-9F67-CC41-82C9-86471FC8D141}"/>
                    </a:ext>
                  </a:extLst>
                </p14:cNvPr>
                <p14:cNvContentPartPr/>
                <p14:nvPr/>
              </p14:nvContentPartPr>
              <p14:xfrm>
                <a:off x="9831824" y="1954398"/>
                <a:ext cx="176760" cy="2656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322EB4F5-9F67-CC41-82C9-86471FC8D141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9801224" y="1923798"/>
                  <a:ext cx="237960" cy="32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08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35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1" y="2825942"/>
            <a:ext cx="9514080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Signal Reconstruction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Module Introduction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1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Digita</a:t>
            </a:r>
            <a:r>
              <a:rPr lang="en-US" sz="4800" dirty="0">
                <a:solidFill>
                  <a:srgbClr val="0070C0"/>
                </a:solidFill>
              </a:rPr>
              <a:t>l to Analog Conversion</a:t>
            </a:r>
            <a:endParaRPr lang="en-US" sz="4800" spc="0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961276-8A1E-AE47-AA9C-CE2960810F79}"/>
              </a:ext>
            </a:extLst>
          </p:cNvPr>
          <p:cNvGrpSpPr/>
          <p:nvPr/>
        </p:nvGrpSpPr>
        <p:grpSpPr>
          <a:xfrm>
            <a:off x="1419198" y="1230709"/>
            <a:ext cx="10408377" cy="3085048"/>
            <a:chOff x="901874" y="1099760"/>
            <a:chExt cx="10408377" cy="3085048"/>
          </a:xfrm>
        </p:grpSpPr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65EA9788-F12A-A24E-A1BD-0B8BF36268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8944" y="1099760"/>
              <a:ext cx="9851307" cy="2230090"/>
              <a:chOff x="1868" y="7623"/>
              <a:chExt cx="8681" cy="3085"/>
            </a:xfrm>
          </p:grpSpPr>
          <p:sp>
            <p:nvSpPr>
              <p:cNvPr id="68" name="Line 7">
                <a:extLst>
                  <a:ext uri="{FF2B5EF4-FFF2-40B4-BE49-F238E27FC236}">
                    <a16:creationId xmlns:a16="http://schemas.microsoft.com/office/drawing/2014/main" id="{98945AF3-3C02-AF42-9C5E-46B2DD4C0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1" y="9776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0" name="Group 9">
                <a:extLst>
                  <a:ext uri="{FF2B5EF4-FFF2-40B4-BE49-F238E27FC236}">
                    <a16:creationId xmlns:a16="http://schemas.microsoft.com/office/drawing/2014/main" id="{2FB2A3B5-8227-8C46-9022-7C184F1A68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36" y="9256"/>
                <a:ext cx="1655" cy="900"/>
                <a:chOff x="1701" y="8499"/>
                <a:chExt cx="1655" cy="900"/>
              </a:xfrm>
            </p:grpSpPr>
            <p:sp>
              <p:nvSpPr>
                <p:cNvPr id="66" name="Line 10">
                  <a:extLst>
                    <a:ext uri="{FF2B5EF4-FFF2-40B4-BE49-F238E27FC236}">
                      <a16:creationId xmlns:a16="http://schemas.microsoft.com/office/drawing/2014/main" id="{7BB05EA5-3209-684A-AA2E-F731138551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1" y="9004"/>
                  <a:ext cx="5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7" name="Text Box 11">
                  <a:extLst>
                    <a:ext uri="{FF2B5EF4-FFF2-40B4-BE49-F238E27FC236}">
                      <a16:creationId xmlns:a16="http://schemas.microsoft.com/office/drawing/2014/main" id="{FACC48B9-1F57-EC43-9CED-4265109B3E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1" y="8499"/>
                  <a:ext cx="1105" cy="900"/>
                </a:xfrm>
                <a:prstGeom prst="rect">
                  <a:avLst/>
                </a:prstGeom>
                <a:solidFill>
                  <a:srgbClr val="FF919C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highlight>
                      <a:srgbClr val="FF0000"/>
                    </a:highlight>
                  </a:endParaRPr>
                </a:p>
              </p:txBody>
            </p:sp>
          </p:grpSp>
          <p:grpSp>
            <p:nvGrpSpPr>
              <p:cNvPr id="41" name="Group 12">
                <a:extLst>
                  <a:ext uri="{FF2B5EF4-FFF2-40B4-BE49-F238E27FC236}">
                    <a16:creationId xmlns:a16="http://schemas.microsoft.com/office/drawing/2014/main" id="{BFCEDE78-4159-864B-9674-0687E4F6C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58" y="9221"/>
                <a:ext cx="1722" cy="900"/>
                <a:chOff x="1460" y="8464"/>
                <a:chExt cx="1722" cy="900"/>
              </a:xfrm>
            </p:grpSpPr>
            <p:sp>
              <p:nvSpPr>
                <p:cNvPr id="64" name="Line 13">
                  <a:extLst>
                    <a:ext uri="{FF2B5EF4-FFF2-40B4-BE49-F238E27FC236}">
                      <a16:creationId xmlns:a16="http://schemas.microsoft.com/office/drawing/2014/main" id="{E01D0DFE-2F2E-A045-9965-B61BDA7C9C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60" y="8943"/>
                  <a:ext cx="696" cy="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5" name="Text Box 14">
                  <a:extLst>
                    <a:ext uri="{FF2B5EF4-FFF2-40B4-BE49-F238E27FC236}">
                      <a16:creationId xmlns:a16="http://schemas.microsoft.com/office/drawing/2014/main" id="{08D30F61-2FC7-AB4A-82D2-883E8DFB0F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98" y="8464"/>
                  <a:ext cx="984" cy="900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42" name="Text Box 15">
                <a:extLst>
                  <a:ext uri="{FF2B5EF4-FFF2-40B4-BE49-F238E27FC236}">
                    <a16:creationId xmlns:a16="http://schemas.microsoft.com/office/drawing/2014/main" id="{2F3478C3-48B1-6B49-8FE7-A24C348C37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8" y="9281"/>
                <a:ext cx="1260" cy="844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Sample &amp; Hold</a:t>
                </a:r>
                <a:endParaRPr lang="en-US" altLang="en-US" sz="1600" dirty="0"/>
              </a:p>
            </p:txBody>
          </p:sp>
          <p:sp>
            <p:nvSpPr>
              <p:cNvPr id="43" name="Text Box 16">
                <a:extLst>
                  <a:ext uri="{FF2B5EF4-FFF2-40B4-BE49-F238E27FC236}">
                    <a16:creationId xmlns:a16="http://schemas.microsoft.com/office/drawing/2014/main" id="{D21602AC-026C-E440-B380-8BD1AC816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7" y="9387"/>
                <a:ext cx="90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 err="1">
                    <a:latin typeface="Times New Roman" panose="02020603050405020304" pitchFamily="18" charset="0"/>
                  </a:rPr>
                  <a:t>Quantiser</a:t>
                </a:r>
                <a:endParaRPr lang="en-US" altLang="en-US" sz="1600" dirty="0"/>
              </a:p>
            </p:txBody>
          </p:sp>
          <p:sp>
            <p:nvSpPr>
              <p:cNvPr id="44" name="Text Box 17">
                <a:extLst>
                  <a:ext uri="{FF2B5EF4-FFF2-40B4-BE49-F238E27FC236}">
                    <a16:creationId xmlns:a16="http://schemas.microsoft.com/office/drawing/2014/main" id="{5EA9F179-B0A3-7B4F-85E1-6212A5CE4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57" y="9431"/>
                <a:ext cx="723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DSP</a:t>
                </a:r>
                <a:endParaRPr lang="en-US" altLang="en-US" sz="1600" dirty="0"/>
              </a:p>
            </p:txBody>
          </p:sp>
          <p:grpSp>
            <p:nvGrpSpPr>
              <p:cNvPr id="45" name="Group 18">
                <a:extLst>
                  <a:ext uri="{FF2B5EF4-FFF2-40B4-BE49-F238E27FC236}">
                    <a16:creationId xmlns:a16="http://schemas.microsoft.com/office/drawing/2014/main" id="{5691C0C0-75E3-7D42-A179-2FB1C58193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91" y="9257"/>
                <a:ext cx="1913" cy="900"/>
                <a:chOff x="1916" y="8500"/>
                <a:chExt cx="1913" cy="900"/>
              </a:xfrm>
            </p:grpSpPr>
            <p:sp>
              <p:nvSpPr>
                <p:cNvPr id="62" name="Line 19">
                  <a:extLst>
                    <a:ext uri="{FF2B5EF4-FFF2-40B4-BE49-F238E27FC236}">
                      <a16:creationId xmlns:a16="http://schemas.microsoft.com/office/drawing/2014/main" id="{8AB97324-2ECA-B247-89DA-EF5F47420C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16" y="8990"/>
                  <a:ext cx="787" cy="1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3" name="Text Box 20">
                  <a:extLst>
                    <a:ext uri="{FF2B5EF4-FFF2-40B4-BE49-F238E27FC236}">
                      <a16:creationId xmlns:a16="http://schemas.microsoft.com/office/drawing/2014/main" id="{97283FB3-B6A1-E147-A015-96FA0242DA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03" y="8500"/>
                  <a:ext cx="1126" cy="900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46" name="Text Box 21">
                <a:extLst>
                  <a:ext uri="{FF2B5EF4-FFF2-40B4-BE49-F238E27FC236}">
                    <a16:creationId xmlns:a16="http://schemas.microsoft.com/office/drawing/2014/main" id="{323E5C9E-9F3C-994D-AC49-16FFE70AC5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3" y="9455"/>
                <a:ext cx="556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DAC</a:t>
                </a:r>
                <a:endParaRPr lang="en-US" altLang="en-US" sz="1600" dirty="0"/>
              </a:p>
            </p:txBody>
          </p:sp>
          <p:sp>
            <p:nvSpPr>
              <p:cNvPr id="47" name="Line 22">
                <a:extLst>
                  <a:ext uri="{FF2B5EF4-FFF2-40B4-BE49-F238E27FC236}">
                    <a16:creationId xmlns:a16="http://schemas.microsoft.com/office/drawing/2014/main" id="{495FF8B4-C5B5-C640-9C5E-373EB9093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98" y="10474"/>
                <a:ext cx="12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Text Box 23">
                <a:extLst>
                  <a:ext uri="{FF2B5EF4-FFF2-40B4-BE49-F238E27FC236}">
                    <a16:creationId xmlns:a16="http://schemas.microsoft.com/office/drawing/2014/main" id="{1C059181-3BC4-9646-AFD8-ABAD98224A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9" y="10168"/>
                <a:ext cx="126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ADC</a:t>
                </a:r>
                <a:endParaRPr lang="en-US" altLang="en-US" sz="1600" dirty="0"/>
              </a:p>
            </p:txBody>
          </p:sp>
          <p:sp>
            <p:nvSpPr>
              <p:cNvPr id="49" name="Line 24">
                <a:extLst>
                  <a:ext uri="{FF2B5EF4-FFF2-40B4-BE49-F238E27FC236}">
                    <a16:creationId xmlns:a16="http://schemas.microsoft.com/office/drawing/2014/main" id="{80538CAC-9BA7-6D40-9B2B-97D938FCA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4" y="10474"/>
                <a:ext cx="111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Line 25">
                <a:extLst>
                  <a:ext uri="{FF2B5EF4-FFF2-40B4-BE49-F238E27FC236}">
                    <a16:creationId xmlns:a16="http://schemas.microsoft.com/office/drawing/2014/main" id="{7C756648-B930-3A41-B52C-D054027FF3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4" y="9761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Line 26">
                <a:extLst>
                  <a:ext uri="{FF2B5EF4-FFF2-40B4-BE49-F238E27FC236}">
                    <a16:creationId xmlns:a16="http://schemas.microsoft.com/office/drawing/2014/main" id="{4AD932E9-0EF1-2D47-B824-916AC359E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8649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" name="Line 27">
                <a:extLst>
                  <a:ext uri="{FF2B5EF4-FFF2-40B4-BE49-F238E27FC236}">
                    <a16:creationId xmlns:a16="http://schemas.microsoft.com/office/drawing/2014/main" id="{22259DAE-89C1-6A4F-9CAF-4B9A8A014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6" y="8681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3" name="Line 28">
                <a:extLst>
                  <a:ext uri="{FF2B5EF4-FFF2-40B4-BE49-F238E27FC236}">
                    <a16:creationId xmlns:a16="http://schemas.microsoft.com/office/drawing/2014/main" id="{D8331F08-4D77-194C-ADC1-75035EEE5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36" y="8753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" name="Text Box 29">
                <a:extLst>
                  <a:ext uri="{FF2B5EF4-FFF2-40B4-BE49-F238E27FC236}">
                    <a16:creationId xmlns:a16="http://schemas.microsoft.com/office/drawing/2014/main" id="{F4C4D6B0-462A-6A40-AA0B-E81DAD814D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2" y="8009"/>
                <a:ext cx="162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T (seconds)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Sampling Interval</a:t>
                </a:r>
                <a:endParaRPr lang="en-US" altLang="en-US" sz="1600" dirty="0"/>
              </a:p>
            </p:txBody>
          </p:sp>
          <p:sp>
            <p:nvSpPr>
              <p:cNvPr id="55" name="Text Box 30">
                <a:extLst>
                  <a:ext uri="{FF2B5EF4-FFF2-40B4-BE49-F238E27FC236}">
                    <a16:creationId xmlns:a16="http://schemas.microsoft.com/office/drawing/2014/main" id="{3A7199B6-9675-844A-947F-7F7FC7939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4" y="8004"/>
                <a:ext cx="126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B+1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(# of bits)</a:t>
                </a:r>
                <a:endParaRPr lang="en-US" altLang="en-US" sz="1600" dirty="0"/>
              </a:p>
            </p:txBody>
          </p:sp>
          <p:sp>
            <p:nvSpPr>
              <p:cNvPr id="56" name="Text Box 31">
                <a:extLst>
                  <a:ext uri="{FF2B5EF4-FFF2-40B4-BE49-F238E27FC236}">
                    <a16:creationId xmlns:a16="http://schemas.microsoft.com/office/drawing/2014/main" id="{C32D3F97-33AB-3B4E-907D-A0A72F46D8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94" y="7623"/>
                <a:ext cx="1888" cy="1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T (seconds)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Reconstruction Sampling Interval</a:t>
                </a:r>
                <a:endParaRPr lang="en-US" altLang="en-US" sz="1600" dirty="0"/>
              </a:p>
            </p:txBody>
          </p:sp>
          <p:sp>
            <p:nvSpPr>
              <p:cNvPr id="57" name="Text Box 32">
                <a:extLst>
                  <a:ext uri="{FF2B5EF4-FFF2-40B4-BE49-F238E27FC236}">
                    <a16:creationId xmlns:a16="http://schemas.microsoft.com/office/drawing/2014/main" id="{7F13AFC6-92E1-CF43-91EE-D421442B9D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8" y="9279"/>
                <a:ext cx="126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x(t)</a:t>
                </a:r>
                <a:endParaRPr lang="en-US" altLang="en-US" sz="1600" dirty="0"/>
              </a:p>
            </p:txBody>
          </p:sp>
          <p:sp>
            <p:nvSpPr>
              <p:cNvPr id="58" name="Text Box 33">
                <a:extLst>
                  <a:ext uri="{FF2B5EF4-FFF2-40B4-BE49-F238E27FC236}">
                    <a16:creationId xmlns:a16="http://schemas.microsoft.com/office/drawing/2014/main" id="{4B032336-95D2-644B-ACA4-2BE501758B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0" y="8359"/>
                <a:ext cx="723" cy="1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1600" baseline="-25000" dirty="0" err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en-US" sz="1600" dirty="0" err="1">
                    <a:latin typeface="Times New Roman" panose="02020603050405020304" pitchFamily="18" charset="0"/>
                  </a:rPr>
                  <a:t>nT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or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1600" baseline="-25000" dirty="0" err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[n]</a:t>
                </a:r>
                <a:endParaRPr lang="en-US" altLang="en-US" sz="1600" dirty="0"/>
              </a:p>
            </p:txBody>
          </p:sp>
          <p:sp>
            <p:nvSpPr>
              <p:cNvPr id="59" name="Text Box 34">
                <a:extLst>
                  <a:ext uri="{FF2B5EF4-FFF2-40B4-BE49-F238E27FC236}">
                    <a16:creationId xmlns:a16="http://schemas.microsoft.com/office/drawing/2014/main" id="{ECD3195C-C3B3-0046-909D-A10F53FD35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90" y="8379"/>
                <a:ext cx="861" cy="1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y(</a:t>
                </a:r>
                <a:r>
                  <a:rPr lang="en-US" altLang="en-US" sz="1600" dirty="0" err="1">
                    <a:latin typeface="Times New Roman" panose="02020603050405020304" pitchFamily="18" charset="0"/>
                  </a:rPr>
                  <a:t>nT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or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y[n]</a:t>
                </a:r>
                <a:endParaRPr lang="en-US" altLang="en-US" sz="1600" dirty="0"/>
              </a:p>
            </p:txBody>
          </p:sp>
          <p:sp>
            <p:nvSpPr>
              <p:cNvPr id="60" name="Text Box 35">
                <a:extLst>
                  <a:ext uri="{FF2B5EF4-FFF2-40B4-BE49-F238E27FC236}">
                    <a16:creationId xmlns:a16="http://schemas.microsoft.com/office/drawing/2014/main" id="{A4A67CC7-EA10-AB4B-B5BA-0425C73F3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89" y="9263"/>
                <a:ext cx="126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y(t)</a:t>
                </a:r>
                <a:endParaRPr lang="en-US" altLang="en-US" sz="1600" dirty="0"/>
              </a:p>
            </p:txBody>
          </p:sp>
          <p:sp>
            <p:nvSpPr>
              <p:cNvPr id="61" name="Text Box 36">
                <a:extLst>
                  <a:ext uri="{FF2B5EF4-FFF2-40B4-BE49-F238E27FC236}">
                    <a16:creationId xmlns:a16="http://schemas.microsoft.com/office/drawing/2014/main" id="{253EA7C7-F231-9C42-ABC5-8E75C9B0C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3" y="9159"/>
                <a:ext cx="646" cy="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en-US" sz="1600" dirty="0" err="1">
                    <a:latin typeface="Times New Roman" panose="02020603050405020304" pitchFamily="18" charset="0"/>
                  </a:rPr>
                  <a:t>x</a:t>
                </a:r>
                <a:r>
                  <a:rPr lang="en-US" altLang="en-US" sz="1600" baseline="-25000" dirty="0" err="1">
                    <a:latin typeface="Times New Roman" panose="02020603050405020304" pitchFamily="18" charset="0"/>
                  </a:rPr>
                  <a:t>s</a:t>
                </a:r>
                <a:r>
                  <a:rPr lang="en-US" altLang="en-US" sz="1600" dirty="0">
                    <a:latin typeface="Times New Roman" panose="02020603050405020304" pitchFamily="18" charset="0"/>
                  </a:rPr>
                  <a:t> (t)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dirty="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81A33E5-DDED-E54A-8384-6DC07FBB991B}"/>
                </a:ext>
              </a:extLst>
            </p:cNvPr>
            <p:cNvGrpSpPr/>
            <p:nvPr/>
          </p:nvGrpSpPr>
          <p:grpSpPr>
            <a:xfrm>
              <a:off x="901874" y="3235169"/>
              <a:ext cx="9753600" cy="949639"/>
              <a:chOff x="952465" y="3141044"/>
              <a:chExt cx="7022749" cy="949639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2E10173-9C65-0440-8435-4CEF06B5123A}"/>
                  </a:ext>
                </a:extLst>
              </p:cNvPr>
              <p:cNvSpPr/>
              <p:nvPr/>
            </p:nvSpPr>
            <p:spPr>
              <a:xfrm>
                <a:off x="952465" y="3505261"/>
                <a:ext cx="1243208" cy="400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C00000"/>
                    </a:solidFill>
                  </a:rPr>
                  <a:t>CT-CA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4FF2D21-75C0-7742-B7EC-3D4AF3013E05}"/>
                  </a:ext>
                </a:extLst>
              </p:cNvPr>
              <p:cNvSpPr/>
              <p:nvPr/>
            </p:nvSpPr>
            <p:spPr>
              <a:xfrm>
                <a:off x="2549545" y="3537309"/>
                <a:ext cx="1243208" cy="5098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C00000"/>
                    </a:solidFill>
                  </a:rPr>
                  <a:t>DT-CA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43ED0D2-ACFF-7442-8B16-2A7EC71D0110}"/>
                  </a:ext>
                </a:extLst>
              </p:cNvPr>
              <p:cNvSpPr/>
              <p:nvPr/>
            </p:nvSpPr>
            <p:spPr>
              <a:xfrm>
                <a:off x="4449961" y="3547172"/>
                <a:ext cx="1394368" cy="543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C00000"/>
                    </a:solidFill>
                  </a:rPr>
                  <a:t>DT-DA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BC0EF83-9C65-BD4B-B439-92593DA13387}"/>
                  </a:ext>
                </a:extLst>
              </p:cNvPr>
              <p:cNvSpPr/>
              <p:nvPr/>
            </p:nvSpPr>
            <p:spPr>
              <a:xfrm>
                <a:off x="6732006" y="3533113"/>
                <a:ext cx="1243208" cy="4007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C00000"/>
                    </a:solidFill>
                  </a:rPr>
                  <a:t>CT-CA</a:t>
                </a:r>
              </a:p>
            </p:txBody>
          </p:sp>
          <p:sp>
            <p:nvSpPr>
              <p:cNvPr id="75" name="Up Arrow 74">
                <a:extLst>
                  <a:ext uri="{FF2B5EF4-FFF2-40B4-BE49-F238E27FC236}">
                    <a16:creationId xmlns:a16="http://schemas.microsoft.com/office/drawing/2014/main" id="{64420AED-DE7F-7D41-B75A-7BE9C1A2F0D5}"/>
                  </a:ext>
                </a:extLst>
              </p:cNvPr>
              <p:cNvSpPr/>
              <p:nvPr/>
            </p:nvSpPr>
            <p:spPr>
              <a:xfrm flipH="1">
                <a:off x="1422400" y="3141044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5A89DA8D-61B1-6949-AC07-DEE57EA63258}"/>
                  </a:ext>
                </a:extLst>
              </p:cNvPr>
              <p:cNvSpPr/>
              <p:nvPr/>
            </p:nvSpPr>
            <p:spPr>
              <a:xfrm flipH="1">
                <a:off x="3073008" y="3165621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Up Arrow 76">
                <a:extLst>
                  <a:ext uri="{FF2B5EF4-FFF2-40B4-BE49-F238E27FC236}">
                    <a16:creationId xmlns:a16="http://schemas.microsoft.com/office/drawing/2014/main" id="{426873F7-48F3-1248-910A-F47612586372}"/>
                  </a:ext>
                </a:extLst>
              </p:cNvPr>
              <p:cNvSpPr/>
              <p:nvPr/>
            </p:nvSpPr>
            <p:spPr>
              <a:xfrm flipH="1">
                <a:off x="4502386" y="3173092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Up Arrow 77">
                <a:extLst>
                  <a:ext uri="{FF2B5EF4-FFF2-40B4-BE49-F238E27FC236}">
                    <a16:creationId xmlns:a16="http://schemas.microsoft.com/office/drawing/2014/main" id="{871EAD2F-AB6B-FA49-8B71-9045D6CBE9BA}"/>
                  </a:ext>
                </a:extLst>
              </p:cNvPr>
              <p:cNvSpPr/>
              <p:nvPr/>
            </p:nvSpPr>
            <p:spPr>
              <a:xfrm flipH="1">
                <a:off x="5587450" y="3189225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Up Arrow 78">
                <a:extLst>
                  <a:ext uri="{FF2B5EF4-FFF2-40B4-BE49-F238E27FC236}">
                    <a16:creationId xmlns:a16="http://schemas.microsoft.com/office/drawing/2014/main" id="{E4C72028-CA0E-4B45-94F6-E039E41F3813}"/>
                  </a:ext>
                </a:extLst>
              </p:cNvPr>
              <p:cNvSpPr/>
              <p:nvPr/>
            </p:nvSpPr>
            <p:spPr>
              <a:xfrm flipH="1">
                <a:off x="7241649" y="3160552"/>
                <a:ext cx="197387" cy="36421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EC07BC45-43BD-184A-8B1B-2D59BDE6BB5C}"/>
              </a:ext>
            </a:extLst>
          </p:cNvPr>
          <p:cNvSpPr txBox="1"/>
          <p:nvPr/>
        </p:nvSpPr>
        <p:spPr>
          <a:xfrm>
            <a:off x="957589" y="4448516"/>
            <a:ext cx="10257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The sampling process produces a discrete time signal from a continuous time signal by examining the value of the continuous time signal at equally spaced points in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Reconstruction, also known as interpolation, attempts to perform an opposite process that produces a continuous time signal coinciding with the points of the discrete time signal. </a:t>
            </a:r>
          </a:p>
          <a:p>
            <a:endParaRPr lang="en-GB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>
                <a:solidFill>
                  <a:srgbClr val="FF0000"/>
                </a:solidFill>
              </a:rPr>
              <a:t>Note: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 the sampling process for general sets of signals is not invertible,  so there are numerous possible reconstructions from a given discrete time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61966B0-78AD-2F49-93ED-C692956D1D18}"/>
              </a:ext>
            </a:extLst>
          </p:cNvPr>
          <p:cNvSpPr/>
          <p:nvPr/>
        </p:nvSpPr>
        <p:spPr>
          <a:xfrm>
            <a:off x="8028223" y="1047707"/>
            <a:ext cx="3325629" cy="3368856"/>
          </a:xfrm>
          <a:prstGeom prst="round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Signal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/>
              <p:nvPr/>
            </p:nvSpPr>
            <p:spPr>
              <a:xfrm>
                <a:off x="1323340" y="1079660"/>
                <a:ext cx="1025794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The process of reconstruction, also commonly known as interpolation, produces a continuous time signal that would sample to a given discrete time signal at a specific sampling rate.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Reconstruction can be mathematically understood by first generating a continuous time impulse train starting from the sampled sequence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 and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And then applying a lowpass filter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 that satisfies certain conditions (we will see what conditions), to produce an output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40" y="1079660"/>
                <a:ext cx="10257940" cy="4247317"/>
              </a:xfrm>
              <a:prstGeom prst="rect">
                <a:avLst/>
              </a:prstGeom>
              <a:blipFill>
                <a:blip r:embed="rId2"/>
                <a:stretch>
                  <a:fillRect l="-371" t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6D59F9-EE9D-D146-8FDF-F56A01CE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60" y="2648315"/>
            <a:ext cx="3761479" cy="7806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05AA3-FEB1-5442-9535-D75AE64EC0DC}"/>
              </a:ext>
            </a:extLst>
          </p:cNvPr>
          <p:cNvGrpSpPr/>
          <p:nvPr/>
        </p:nvGrpSpPr>
        <p:grpSpPr>
          <a:xfrm>
            <a:off x="3079949" y="4703466"/>
            <a:ext cx="6492363" cy="1520569"/>
            <a:chOff x="3079949" y="4703466"/>
            <a:chExt cx="6492363" cy="15205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BE6EA3-967B-D448-888A-7704C6979923}"/>
                </a:ext>
              </a:extLst>
            </p:cNvPr>
            <p:cNvGrpSpPr/>
            <p:nvPr/>
          </p:nvGrpSpPr>
          <p:grpSpPr>
            <a:xfrm>
              <a:off x="3079949" y="4703466"/>
              <a:ext cx="6492363" cy="1520569"/>
              <a:chOff x="2128478" y="4721073"/>
              <a:chExt cx="6492363" cy="1520569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E9F7258-0BDB-9F4A-9128-23AE51908E43}"/>
                  </a:ext>
                </a:extLst>
              </p:cNvPr>
              <p:cNvSpPr/>
              <p:nvPr/>
            </p:nvSpPr>
            <p:spPr>
              <a:xfrm>
                <a:off x="2953265" y="4721073"/>
                <a:ext cx="1538057" cy="1503772"/>
              </a:xfrm>
              <a:prstGeom prst="rect">
                <a:avLst/>
              </a:prstGeom>
              <a:solidFill>
                <a:schemeClr val="bg2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ln>
                      <a:solidFill>
                        <a:schemeClr val="bg2"/>
                      </a:solidFill>
                    </a:ln>
                    <a:solidFill>
                      <a:srgbClr val="000000"/>
                    </a:solidFill>
                  </a:rPr>
                  <a:t>Impulse train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E29FC8B-CB1F-E749-A303-5C15DFFA9E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500" y="5524079"/>
                <a:ext cx="807765" cy="0"/>
              </a:xfrm>
              <a:prstGeom prst="straightConnector1">
                <a:avLst/>
              </a:prstGeom>
              <a:ln w="4762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75ABDF2E-7288-4B46-A7D6-B55E5A11BD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28478" y="5053449"/>
                    <a:ext cx="8388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75ABDF2E-7288-4B46-A7D6-B55E5A11BD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8478" y="5053449"/>
                    <a:ext cx="83881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493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23B22C3-A02D-9948-8B82-B9D288744F74}"/>
                      </a:ext>
                    </a:extLst>
                  </p:cNvPr>
                  <p:cNvSpPr txBox="1"/>
                  <p:nvPr/>
                </p:nvSpPr>
                <p:spPr>
                  <a:xfrm>
                    <a:off x="4643722" y="4920920"/>
                    <a:ext cx="1261051" cy="4901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𝑖𝑚𝑝</m:t>
                              </m:r>
                            </m:sub>
                          </m:s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23B22C3-A02D-9948-8B82-B9D288744F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3722" y="4920920"/>
                    <a:ext cx="1261051" cy="4901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10DF21B2-4EBE-3541-8183-725DE2B2D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1322" y="5472959"/>
                <a:ext cx="1500538" cy="609"/>
              </a:xfrm>
              <a:prstGeom prst="straightConnector1">
                <a:avLst/>
              </a:prstGeom>
              <a:ln w="4762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1CBF610-7AFD-1849-8E5D-775FAB569523}"/>
                  </a:ext>
                </a:extLst>
              </p:cNvPr>
              <p:cNvSpPr/>
              <p:nvPr/>
            </p:nvSpPr>
            <p:spPr>
              <a:xfrm>
                <a:off x="6057173" y="4737870"/>
                <a:ext cx="1538057" cy="1503772"/>
              </a:xfrm>
              <a:prstGeom prst="rect">
                <a:avLst/>
              </a:prstGeom>
              <a:solidFill>
                <a:schemeClr val="bg2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>
                    <a:ln>
                      <a:solidFill>
                        <a:schemeClr val="bg2"/>
                      </a:solidFill>
                    </a:ln>
                    <a:solidFill>
                      <a:srgbClr val="000000"/>
                    </a:solidFill>
                  </a:rPr>
                  <a:t>G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587107E6-F2B6-0F4B-9D29-388044CB65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5230" y="5489147"/>
                <a:ext cx="847014" cy="609"/>
              </a:xfrm>
              <a:prstGeom prst="straightConnector1">
                <a:avLst/>
              </a:prstGeom>
              <a:ln w="4762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23303A98-2DC8-E442-A4D2-8A8BE73C9733}"/>
                      </a:ext>
                    </a:extLst>
                  </p:cNvPr>
                  <p:cNvSpPr/>
                  <p:nvPr/>
                </p:nvSpPr>
                <p:spPr>
                  <a:xfrm>
                    <a:off x="7595230" y="4998962"/>
                    <a:ext cx="1025611" cy="43088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220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i="1" dirty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22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2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2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23303A98-2DC8-E442-A4D2-8A8BE73C97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5230" y="4998962"/>
                    <a:ext cx="1025611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27128C-3C22-EF49-A227-90771FDCB6CF}"/>
                </a:ext>
              </a:extLst>
            </p:cNvPr>
            <p:cNvSpPr txBox="1"/>
            <p:nvPr/>
          </p:nvSpPr>
          <p:spPr>
            <a:xfrm>
              <a:off x="7473742" y="578604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LPF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59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Signal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/>
              <p:nvPr/>
            </p:nvSpPr>
            <p:spPr>
              <a:xfrm>
                <a:off x="1115060" y="2748897"/>
                <a:ext cx="1093277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solidFill>
                      <a:schemeClr val="bg1">
                        <a:lumMod val="10000"/>
                      </a:schemeClr>
                    </a:solidFill>
                  </a:rPr>
                  <a:t>If </a:t>
                </a:r>
                <a:r>
                  <a:rPr lang="en-GB" sz="2200" b="1" dirty="0">
                    <a:solidFill>
                      <a:schemeClr val="bg1">
                        <a:lumMod val="10000"/>
                      </a:schemeClr>
                    </a:solidFill>
                  </a:rPr>
                  <a:t>G </a:t>
                </a:r>
                <a:r>
                  <a:rPr lang="en-GB" sz="2200" dirty="0">
                    <a:solidFill>
                      <a:schemeClr val="bg1">
                        <a:lumMod val="10000"/>
                      </a:schemeClr>
                    </a:solidFill>
                  </a:rPr>
                  <a:t>has impulse response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200" dirty="0">
                    <a:solidFill>
                      <a:schemeClr val="bg1">
                        <a:lumMod val="10000"/>
                      </a:schemeClr>
                    </a:solidFill>
                  </a:rPr>
                  <a:t>, then we can write the reconstruction process as:</a:t>
                </a:r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60" y="2748897"/>
                <a:ext cx="10932778" cy="1261884"/>
              </a:xfrm>
              <a:prstGeom prst="rect">
                <a:avLst/>
              </a:prstGeom>
              <a:blipFill>
                <a:blip r:embed="rId2"/>
                <a:stretch>
                  <a:fillRect l="-580" t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05AA3-FEB1-5442-9535-D75AE64EC0DC}"/>
              </a:ext>
            </a:extLst>
          </p:cNvPr>
          <p:cNvGrpSpPr/>
          <p:nvPr/>
        </p:nvGrpSpPr>
        <p:grpSpPr>
          <a:xfrm>
            <a:off x="3443267" y="1198582"/>
            <a:ext cx="5396786" cy="1334554"/>
            <a:chOff x="3079949" y="4703466"/>
            <a:chExt cx="6492363" cy="15205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BE6EA3-967B-D448-888A-7704C6979923}"/>
                </a:ext>
              </a:extLst>
            </p:cNvPr>
            <p:cNvGrpSpPr/>
            <p:nvPr/>
          </p:nvGrpSpPr>
          <p:grpSpPr>
            <a:xfrm>
              <a:off x="3079949" y="4703466"/>
              <a:ext cx="6492363" cy="1520569"/>
              <a:chOff x="2128478" y="4721073"/>
              <a:chExt cx="6492363" cy="1520569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E9F7258-0BDB-9F4A-9128-23AE51908E43}"/>
                  </a:ext>
                </a:extLst>
              </p:cNvPr>
              <p:cNvSpPr/>
              <p:nvPr/>
            </p:nvSpPr>
            <p:spPr>
              <a:xfrm>
                <a:off x="2953265" y="4721073"/>
                <a:ext cx="1538057" cy="1503772"/>
              </a:xfrm>
              <a:prstGeom prst="rect">
                <a:avLst/>
              </a:prstGeom>
              <a:solidFill>
                <a:schemeClr val="bg2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ln>
                      <a:solidFill>
                        <a:schemeClr val="bg2"/>
                      </a:solidFill>
                    </a:ln>
                    <a:solidFill>
                      <a:srgbClr val="000000"/>
                    </a:solidFill>
                  </a:rPr>
                  <a:t>Impulse train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E29FC8B-CB1F-E749-A303-5C15DFFA9E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5500" y="5524079"/>
                <a:ext cx="807765" cy="0"/>
              </a:xfrm>
              <a:prstGeom prst="straightConnector1">
                <a:avLst/>
              </a:prstGeom>
              <a:ln w="4762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75ABDF2E-7288-4B46-A7D6-B55E5A11BD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28478" y="5053449"/>
                    <a:ext cx="8388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75ABDF2E-7288-4B46-A7D6-B55E5A11BD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8478" y="5053449"/>
                    <a:ext cx="83881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6364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23B22C3-A02D-9948-8B82-B9D288744F74}"/>
                      </a:ext>
                    </a:extLst>
                  </p:cNvPr>
                  <p:cNvSpPr txBox="1"/>
                  <p:nvPr/>
                </p:nvSpPr>
                <p:spPr>
                  <a:xfrm>
                    <a:off x="4643722" y="4920920"/>
                    <a:ext cx="1261051" cy="4901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𝑖𝑚𝑝</m:t>
                              </m:r>
                            </m:sub>
                          </m:s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23B22C3-A02D-9948-8B82-B9D288744F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3722" y="4920920"/>
                    <a:ext cx="1261051" cy="4901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5476" b="-25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10DF21B2-4EBE-3541-8183-725DE2B2D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1322" y="5472959"/>
                <a:ext cx="1500538" cy="609"/>
              </a:xfrm>
              <a:prstGeom prst="straightConnector1">
                <a:avLst/>
              </a:prstGeom>
              <a:ln w="4762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1CBF610-7AFD-1849-8E5D-775FAB569523}"/>
                  </a:ext>
                </a:extLst>
              </p:cNvPr>
              <p:cNvSpPr/>
              <p:nvPr/>
            </p:nvSpPr>
            <p:spPr>
              <a:xfrm>
                <a:off x="6057173" y="4737870"/>
                <a:ext cx="1538057" cy="1503772"/>
              </a:xfrm>
              <a:prstGeom prst="rect">
                <a:avLst/>
              </a:prstGeom>
              <a:solidFill>
                <a:schemeClr val="bg2"/>
              </a:solidFill>
              <a:ln w="349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>
                    <a:ln>
                      <a:solidFill>
                        <a:schemeClr val="bg2"/>
                      </a:solidFill>
                    </a:ln>
                    <a:solidFill>
                      <a:srgbClr val="000000"/>
                    </a:solidFill>
                  </a:rPr>
                  <a:t>G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587107E6-F2B6-0F4B-9D29-388044CB65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5230" y="5489147"/>
                <a:ext cx="847014" cy="609"/>
              </a:xfrm>
              <a:prstGeom prst="straightConnector1">
                <a:avLst/>
              </a:prstGeom>
              <a:ln w="4762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23303A98-2DC8-E442-A4D2-8A8BE73C9733}"/>
                      </a:ext>
                    </a:extLst>
                  </p:cNvPr>
                  <p:cNvSpPr/>
                  <p:nvPr/>
                </p:nvSpPr>
                <p:spPr>
                  <a:xfrm>
                    <a:off x="7595230" y="4998962"/>
                    <a:ext cx="1025611" cy="43088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220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i="1" dirty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22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2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2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23303A98-2DC8-E442-A4D2-8A8BE73C97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5230" y="4998962"/>
                    <a:ext cx="1025611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54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27128C-3C22-EF49-A227-90771FDCB6CF}"/>
                </a:ext>
              </a:extLst>
            </p:cNvPr>
            <p:cNvSpPr txBox="1"/>
            <p:nvPr/>
          </p:nvSpPr>
          <p:spPr>
            <a:xfrm>
              <a:off x="7473742" y="578604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LPF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82F4B6B-F1DD-5F4B-B93D-6F1F15BA8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080" y="3480099"/>
            <a:ext cx="9907684" cy="2541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3DE1E-AAA5-6346-81FA-A456D03AFF7D}"/>
                  </a:ext>
                </a:extLst>
              </p:cNvPr>
              <p:cNvSpPr txBox="1"/>
              <p:nvPr/>
            </p:nvSpPr>
            <p:spPr>
              <a:xfrm>
                <a:off x="7426411" y="6425514"/>
                <a:ext cx="4642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Interpolation with interpolating 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3DE1E-AAA5-6346-81FA-A456D03A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411" y="6425514"/>
                <a:ext cx="4642618" cy="369332"/>
              </a:xfrm>
              <a:prstGeom prst="rect">
                <a:avLst/>
              </a:prstGeom>
              <a:blipFill>
                <a:blip r:embed="rId7"/>
                <a:stretch>
                  <a:fillRect l="-109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D6A5ED-E880-A84C-9835-6E873C40BF11}"/>
              </a:ext>
            </a:extLst>
          </p:cNvPr>
          <p:cNvCxnSpPr>
            <a:cxnSpLocks/>
          </p:cNvCxnSpPr>
          <p:nvPr/>
        </p:nvCxnSpPr>
        <p:spPr>
          <a:xfrm flipV="1">
            <a:off x="9489989" y="5881817"/>
            <a:ext cx="0" cy="65064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8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Reconstruction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/>
              <p:nvPr/>
            </p:nvSpPr>
            <p:spPr>
              <a:xfrm>
                <a:off x="1115060" y="1079660"/>
                <a:ext cx="1093277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In order to guarantee that the reconstructed signal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 samples to the discrete time signal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from which it was reconstruct using the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:r>
                  <a:rPr lang="en-GB" u="sng" dirty="0">
                    <a:solidFill>
                      <a:srgbClr val="0070C0"/>
                    </a:solidFill>
                  </a:rPr>
                  <a:t>the lowpass filter must satisfy certain conditions</a:t>
                </a:r>
                <a:r>
                  <a:rPr lang="en-GB" dirty="0">
                    <a:solidFill>
                      <a:srgbClr val="0070C0"/>
                    </a:solidFill>
                  </a:rPr>
                  <a:t>.</a:t>
                </a: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These can be expressed well in the time domain in terms of a condition on the impulse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response of the lowpass filter </a:t>
                </a:r>
                <a:r>
                  <a:rPr lang="en-GB" b="1" dirty="0"/>
                  <a:t>G</a:t>
                </a:r>
                <a:r>
                  <a:rPr lang="en-GB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sufficient condition to be a reconstruction filters that we will require that, for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GB" dirty="0"/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This means that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sampled at a </a:t>
                </a:r>
                <a:r>
                  <a:rPr lang="en-GB" dirty="0" err="1"/>
                  <a:t>rate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produces a discrete time unit impulse signal.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Therefore, it follows that sampling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 with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results in</a:t>
                </a:r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60" y="1079660"/>
                <a:ext cx="10932778" cy="4801314"/>
              </a:xfrm>
              <a:prstGeom prst="rect">
                <a:avLst/>
              </a:prstGeom>
              <a:blipFill>
                <a:blip r:embed="rId2"/>
                <a:stretch>
                  <a:fillRect l="-348" t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6FF32-D87B-7B42-A79C-BCA2A906F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79" y="3259934"/>
            <a:ext cx="2926182" cy="710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33435-D02F-4F49-BF96-DFBC1D4EF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458" y="5120927"/>
            <a:ext cx="6882066" cy="1554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B003CA-6655-BF41-A07B-262918013BCB}"/>
                  </a:ext>
                </a:extLst>
              </p:cNvPr>
              <p:cNvSpPr txBox="1"/>
              <p:nvPr/>
            </p:nvSpPr>
            <p:spPr>
              <a:xfrm>
                <a:off x="8395225" y="6438655"/>
                <a:ext cx="2520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Multiple Integer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B003CA-6655-BF41-A07B-262918013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25" y="6438655"/>
                <a:ext cx="2520778" cy="369332"/>
              </a:xfrm>
              <a:prstGeom prst="rect">
                <a:avLst/>
              </a:prstGeom>
              <a:blipFill>
                <a:blip r:embed="rId5"/>
                <a:stretch>
                  <a:fillRect l="-150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C361E7-C493-4E48-9636-687D76762A50}"/>
              </a:ext>
            </a:extLst>
          </p:cNvPr>
          <p:cNvCxnSpPr>
            <a:cxnSpLocks/>
          </p:cNvCxnSpPr>
          <p:nvPr/>
        </p:nvCxnSpPr>
        <p:spPr>
          <a:xfrm flipH="1" flipV="1">
            <a:off x="9131643" y="5776185"/>
            <a:ext cx="358346" cy="75627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AD268B-1BC7-9743-BAEF-9021077FD502}"/>
              </a:ext>
            </a:extLst>
          </p:cNvPr>
          <p:cNvSpPr txBox="1"/>
          <p:nvPr/>
        </p:nvSpPr>
        <p:spPr>
          <a:xfrm>
            <a:off x="801419" y="5581230"/>
            <a:ext cx="2815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desired reconstruction equality shown in previous slide</a:t>
            </a:r>
            <a:endParaRPr lang="en-US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F204D-0F23-4D4D-93CC-DFBF2CCBAB8A}"/>
              </a:ext>
            </a:extLst>
          </p:cNvPr>
          <p:cNvCxnSpPr>
            <a:cxnSpLocks/>
          </p:cNvCxnSpPr>
          <p:nvPr/>
        </p:nvCxnSpPr>
        <p:spPr>
          <a:xfrm flipV="1">
            <a:off x="2423047" y="5609969"/>
            <a:ext cx="888564" cy="288193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C10C6D-D927-B240-92DC-1C80C101A582}"/>
              </a:ext>
            </a:extLst>
          </p:cNvPr>
          <p:cNvCxnSpPr>
            <a:cxnSpLocks/>
          </p:cNvCxnSpPr>
          <p:nvPr/>
        </p:nvCxnSpPr>
        <p:spPr>
          <a:xfrm>
            <a:off x="3616963" y="6224714"/>
            <a:ext cx="2738528" cy="116563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5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Analog to digital conversion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4298539-7DD4-7045-A341-0796F10A8321}"/>
              </a:ext>
            </a:extLst>
          </p:cNvPr>
          <p:cNvGrpSpPr/>
          <p:nvPr/>
        </p:nvGrpSpPr>
        <p:grpSpPr>
          <a:xfrm>
            <a:off x="1015503" y="1371701"/>
            <a:ext cx="10688275" cy="1555674"/>
            <a:chOff x="1015503" y="1371701"/>
            <a:chExt cx="10688275" cy="1555674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D87EE5D8-952E-7D40-AD9F-9CEDF2331388}"/>
                </a:ext>
              </a:extLst>
            </p:cNvPr>
            <p:cNvGrpSpPr/>
            <p:nvPr/>
          </p:nvGrpSpPr>
          <p:grpSpPr>
            <a:xfrm>
              <a:off x="1015503" y="1371701"/>
              <a:ext cx="10160994" cy="1142894"/>
              <a:chOff x="1015503" y="2286106"/>
              <a:chExt cx="10160994" cy="11428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8F99639-59C5-1A48-BF32-817DC2BC0D08}"/>
                  </a:ext>
                </a:extLst>
              </p:cNvPr>
              <p:cNvSpPr/>
              <p:nvPr/>
            </p:nvSpPr>
            <p:spPr>
              <a:xfrm>
                <a:off x="2453346" y="2627334"/>
                <a:ext cx="1453019" cy="801666"/>
              </a:xfrm>
              <a:prstGeom prst="rect">
                <a:avLst/>
              </a:prstGeom>
              <a:solidFill>
                <a:schemeClr val="accent2">
                  <a:lumMod val="10000"/>
                  <a:lumOff val="90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20F705A-A507-844C-AED0-A580E3093A3D}"/>
                  </a:ext>
                </a:extLst>
              </p:cNvPr>
              <p:cNvSpPr/>
              <p:nvPr/>
            </p:nvSpPr>
            <p:spPr>
              <a:xfrm>
                <a:off x="6511517" y="2615366"/>
                <a:ext cx="1453019" cy="801666"/>
              </a:xfrm>
              <a:prstGeom prst="rect">
                <a:avLst/>
              </a:prstGeom>
              <a:solidFill>
                <a:srgbClr val="BD85F7"/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2E042E67-24C3-A547-9ECE-91715B598112}"/>
                  </a:ext>
                </a:extLst>
              </p:cNvPr>
              <p:cNvSpPr/>
              <p:nvPr/>
            </p:nvSpPr>
            <p:spPr>
              <a:xfrm>
                <a:off x="8557921" y="2615366"/>
                <a:ext cx="1453019" cy="801666"/>
              </a:xfrm>
              <a:prstGeom prst="rect">
                <a:avLst/>
              </a:prstGeom>
              <a:solidFill>
                <a:srgbClr val="FF919C"/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Logic Circuit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8785025-7D87-1848-A2CB-73A688D43455}"/>
                  </a:ext>
                </a:extLst>
              </p:cNvPr>
              <p:cNvGrpSpPr/>
              <p:nvPr/>
            </p:nvGrpSpPr>
            <p:grpSpPr>
              <a:xfrm>
                <a:off x="2762720" y="2733805"/>
                <a:ext cx="1004592" cy="588724"/>
                <a:chOff x="2222463" y="3720230"/>
                <a:chExt cx="1004592" cy="588724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0803100C-6AA1-F641-A357-F718830EF069}"/>
                    </a:ext>
                  </a:extLst>
                </p:cNvPr>
                <p:cNvCxnSpPr/>
                <p:nvPr/>
              </p:nvCxnSpPr>
              <p:spPr>
                <a:xfrm flipV="1">
                  <a:off x="2254685" y="3720230"/>
                  <a:ext cx="0" cy="58872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>
                  <a:extLst>
                    <a:ext uri="{FF2B5EF4-FFF2-40B4-BE49-F238E27FC236}">
                      <a16:creationId xmlns:a16="http://schemas.microsoft.com/office/drawing/2014/main" id="{211AF796-C209-3F4C-A669-94E2B226B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54685" y="4308953"/>
                  <a:ext cx="972370" cy="1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6EAC2026-1442-C84B-88F1-C2BBBA1FB5CF}"/>
                    </a:ext>
                  </a:extLst>
                </p:cNvPr>
                <p:cNvSpPr/>
                <p:nvPr/>
              </p:nvSpPr>
              <p:spPr>
                <a:xfrm rot="550624">
                  <a:off x="2222463" y="3871604"/>
                  <a:ext cx="638964" cy="388880"/>
                </a:xfrm>
                <a:custGeom>
                  <a:avLst/>
                  <a:gdLst>
                    <a:gd name="connsiteX0" fmla="*/ 0 w 765646"/>
                    <a:gd name="connsiteY0" fmla="*/ 37047 h 455064"/>
                    <a:gd name="connsiteX1" fmla="*/ 336884 w 765646"/>
                    <a:gd name="connsiteY1" fmla="*/ 37047 h 455064"/>
                    <a:gd name="connsiteX2" fmla="*/ 533764 w 765646"/>
                    <a:gd name="connsiteY2" fmla="*/ 422057 h 455064"/>
                    <a:gd name="connsiteX3" fmla="*/ 765646 w 765646"/>
                    <a:gd name="connsiteY3" fmla="*/ 408932 h 455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5646" h="455064">
                      <a:moveTo>
                        <a:pt x="0" y="37047"/>
                      </a:moveTo>
                      <a:cubicBezTo>
                        <a:pt x="123961" y="4963"/>
                        <a:pt x="247923" y="-27121"/>
                        <a:pt x="336884" y="37047"/>
                      </a:cubicBezTo>
                      <a:cubicBezTo>
                        <a:pt x="425845" y="101215"/>
                        <a:pt x="462304" y="360076"/>
                        <a:pt x="533764" y="422057"/>
                      </a:cubicBezTo>
                      <a:cubicBezTo>
                        <a:pt x="605224" y="484038"/>
                        <a:pt x="685435" y="446485"/>
                        <a:pt x="765646" y="408932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FAC7BF-E2B4-D84B-926D-AB3CFC19D899}"/>
                  </a:ext>
                </a:extLst>
              </p:cNvPr>
              <p:cNvSpPr txBox="1"/>
              <p:nvPr/>
            </p:nvSpPr>
            <p:spPr>
              <a:xfrm>
                <a:off x="2387010" y="2286106"/>
                <a:ext cx="15856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Low Pass Filter</a:t>
                </a:r>
              </a:p>
            </p:txBody>
          </p: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B868D944-D52A-274F-8225-510F8D654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520" y="3016199"/>
                <a:ext cx="769826" cy="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FA5F4EFA-F90E-DC4B-B8DC-936BC3210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2813" y="3033669"/>
                <a:ext cx="555125" cy="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627AE9E-4F88-4549-B2D7-24C6AD6206A4}"/>
                  </a:ext>
                </a:extLst>
              </p:cNvPr>
              <p:cNvGrpSpPr/>
              <p:nvPr/>
            </p:nvGrpSpPr>
            <p:grpSpPr>
              <a:xfrm>
                <a:off x="4488335" y="2623211"/>
                <a:ext cx="1453019" cy="801666"/>
                <a:chOff x="2339086" y="4485581"/>
                <a:chExt cx="1453019" cy="801666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B41D2A9A-3E68-4A45-9831-AECD3F88BEE2}"/>
                    </a:ext>
                  </a:extLst>
                </p:cNvPr>
                <p:cNvSpPr/>
                <p:nvPr/>
              </p:nvSpPr>
              <p:spPr>
                <a:xfrm>
                  <a:off x="2339086" y="4485581"/>
                  <a:ext cx="1453019" cy="801666"/>
                </a:xfrm>
                <a:prstGeom prst="rect">
                  <a:avLst/>
                </a:prstGeom>
                <a:solidFill>
                  <a:srgbClr val="FF919C"/>
                </a:solidFill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E8D798F-1648-FF45-B971-8F1DEBD55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62889" y="4897655"/>
                  <a:ext cx="446535" cy="7504"/>
                </a:xfrm>
                <a:prstGeom prst="line">
                  <a:avLst/>
                </a:prstGeom>
                <a:ln w="12700" cap="sq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7740AE1C-48EF-8141-BEA0-6DC7EA85F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292" y="4897655"/>
                  <a:ext cx="283974" cy="0"/>
                </a:xfrm>
                <a:prstGeom prst="line">
                  <a:avLst/>
                </a:prstGeom>
                <a:ln w="12700" cap="sq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15067791-2938-1C44-B0C5-53B6AC7CE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09249" y="4697128"/>
                  <a:ext cx="274043" cy="200527"/>
                </a:xfrm>
                <a:prstGeom prst="line">
                  <a:avLst/>
                </a:prstGeom>
                <a:ln w="12700" cap="sq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6D9532F5-76D1-D247-8B81-63C72E9E3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3364" y="4897655"/>
                  <a:ext cx="283974" cy="0"/>
                </a:xfrm>
                <a:prstGeom prst="line">
                  <a:avLst/>
                </a:prstGeom>
                <a:ln w="12700" cap="sq"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72C2D94-E322-764A-A97F-4298985F118E}"/>
                    </a:ext>
                  </a:extLst>
                </p:cNvPr>
                <p:cNvGrpSpPr/>
                <p:nvPr/>
              </p:nvGrpSpPr>
              <p:grpSpPr>
                <a:xfrm>
                  <a:off x="3377431" y="4905159"/>
                  <a:ext cx="160419" cy="336085"/>
                  <a:chOff x="4700561" y="4797391"/>
                  <a:chExt cx="160419" cy="336085"/>
                </a:xfrm>
              </p:grpSpPr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B9FF2E8A-992E-8241-819F-F294294AFA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76761" y="4797391"/>
                    <a:ext cx="0" cy="7619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DB3E0117-28BF-CC43-ABDF-F01EDB3BC7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0561" y="4897655"/>
                    <a:ext cx="152400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DFF0D541-2C58-A24E-9783-16923280A7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0561" y="4939354"/>
                    <a:ext cx="152400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49748CA6-76F1-8C4A-ABB9-EBE29E3196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84780" y="4949791"/>
                    <a:ext cx="0" cy="7619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8D3512FF-9A50-4C4F-B523-A86442313A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08580" y="5040430"/>
                    <a:ext cx="152400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50AB97AD-3A1F-D745-85C8-EB9639C00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35850" y="5086954"/>
                    <a:ext cx="86405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DA856C35-FD67-0F4A-8610-819BA9E44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3121" y="5133476"/>
                    <a:ext cx="32890" cy="0"/>
                  </a:xfrm>
                  <a:prstGeom prst="line">
                    <a:avLst/>
                  </a:prstGeom>
                  <a:ln w="12700" cap="sq"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FD2322F-0A61-7149-815D-48228D2D5867}"/>
                  </a:ext>
                </a:extLst>
              </p:cNvPr>
              <p:cNvSpPr/>
              <p:nvPr/>
            </p:nvSpPr>
            <p:spPr>
              <a:xfrm>
                <a:off x="4420307" y="2306204"/>
                <a:ext cx="15504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Sample &amp; Hold</a:t>
                </a:r>
              </a:p>
            </p:txBody>
          </p: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DA26B2BD-3139-1348-A8E3-6DB8113C7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890" y="3032457"/>
                <a:ext cx="555125" cy="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31F6F01D-99BE-844A-8410-FA70DA4D4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8498" y="2868443"/>
                <a:ext cx="0" cy="350807"/>
              </a:xfrm>
              <a:prstGeom prst="straightConnector1">
                <a:avLst/>
              </a:prstGeom>
              <a:ln w="12700"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EE837AC9-49BA-6643-B168-BC35ABBC737A}"/>
                  </a:ext>
                </a:extLst>
              </p:cNvPr>
              <p:cNvSpPr txBox="1"/>
              <p:nvPr/>
            </p:nvSpPr>
            <p:spPr>
              <a:xfrm>
                <a:off x="4978511" y="3132879"/>
                <a:ext cx="3561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Fs</a:t>
                </a: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975078F-9837-D14C-B0D3-279E82052C4F}"/>
                  </a:ext>
                </a:extLst>
              </p:cNvPr>
              <p:cNvSpPr/>
              <p:nvPr/>
            </p:nvSpPr>
            <p:spPr>
              <a:xfrm>
                <a:off x="6656223" y="2286679"/>
                <a:ext cx="10743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/>
                  <a:t>Quantizer</a:t>
                </a:r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DD2F037-A273-4845-B1A1-4674BC58AE23}"/>
                  </a:ext>
                </a:extLst>
              </p:cNvPr>
              <p:cNvGrpSpPr/>
              <p:nvPr/>
            </p:nvGrpSpPr>
            <p:grpSpPr>
              <a:xfrm>
                <a:off x="6535036" y="2696621"/>
                <a:ext cx="1205178" cy="682253"/>
                <a:chOff x="2425678" y="4628378"/>
                <a:chExt cx="1205178" cy="682253"/>
              </a:xfrm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B39A5001-3F23-1348-9DA4-F8912560A5C1}"/>
                    </a:ext>
                  </a:extLst>
                </p:cNvPr>
                <p:cNvGrpSpPr/>
                <p:nvPr/>
              </p:nvGrpSpPr>
              <p:grpSpPr>
                <a:xfrm>
                  <a:off x="2658486" y="4628378"/>
                  <a:ext cx="972370" cy="588724"/>
                  <a:chOff x="2254685" y="3720230"/>
                  <a:chExt cx="972370" cy="588724"/>
                </a:xfrm>
              </p:grpSpPr>
              <p:cxnSp>
                <p:nvCxnSpPr>
                  <p:cNvPr id="251" name="Straight Arrow Connector 250">
                    <a:extLst>
                      <a:ext uri="{FF2B5EF4-FFF2-40B4-BE49-F238E27FC236}">
                        <a16:creationId xmlns:a16="http://schemas.microsoft.com/office/drawing/2014/main" id="{85F57087-124F-DF44-A1BA-02E489C363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54685" y="3720230"/>
                    <a:ext cx="0" cy="588723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Arrow Connector 251">
                    <a:extLst>
                      <a:ext uri="{FF2B5EF4-FFF2-40B4-BE49-F238E27FC236}">
                        <a16:creationId xmlns:a16="http://schemas.microsoft.com/office/drawing/2014/main" id="{1B563084-846F-8D46-AAE3-3DAC6C595B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54685" y="4308953"/>
                    <a:ext cx="972370" cy="1"/>
                  </a:xfrm>
                  <a:prstGeom prst="straightConnector1">
                    <a:avLst/>
                  </a:prstGeom>
                  <a:ln w="12700"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4" name="Straight Arrow Connector 253">
                  <a:extLst>
                    <a:ext uri="{FF2B5EF4-FFF2-40B4-BE49-F238E27FC236}">
                      <a16:creationId xmlns:a16="http://schemas.microsoft.com/office/drawing/2014/main" id="{AEA9D9B3-5DA7-4445-9C43-D1692EA40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8486" y="5145224"/>
                  <a:ext cx="972370" cy="1"/>
                </a:xfrm>
                <a:prstGeom prst="straightConnector1">
                  <a:avLst/>
                </a:prstGeom>
                <a:ln w="12700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>
                  <a:extLst>
                    <a:ext uri="{FF2B5EF4-FFF2-40B4-BE49-F238E27FC236}">
                      <a16:creationId xmlns:a16="http://schemas.microsoft.com/office/drawing/2014/main" id="{847C9FDF-73C1-104F-8D03-5E593896B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8486" y="5070972"/>
                  <a:ext cx="972370" cy="1"/>
                </a:xfrm>
                <a:prstGeom prst="straightConnector1">
                  <a:avLst/>
                </a:prstGeom>
                <a:ln w="12700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>
                  <a:extLst>
                    <a:ext uri="{FF2B5EF4-FFF2-40B4-BE49-F238E27FC236}">
                      <a16:creationId xmlns:a16="http://schemas.microsoft.com/office/drawing/2014/main" id="{2775DD24-24BB-2944-B29E-28833F3A5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8486" y="4831313"/>
                  <a:ext cx="972370" cy="1"/>
                </a:xfrm>
                <a:prstGeom prst="straightConnector1">
                  <a:avLst/>
                </a:prstGeom>
                <a:ln w="12700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10DEAB99-57B9-3149-A0D1-8EEE216A4BFC}"/>
                    </a:ext>
                  </a:extLst>
                </p:cNvPr>
                <p:cNvSpPr txBox="1"/>
                <p:nvPr/>
              </p:nvSpPr>
              <p:spPr>
                <a:xfrm rot="5400000">
                  <a:off x="2646840" y="48061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…</a:t>
                  </a:r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7F34EDBC-DD5A-9D43-AEE1-38CD76BF939D}"/>
                    </a:ext>
                  </a:extLst>
                </p:cNvPr>
                <p:cNvSpPr txBox="1"/>
                <p:nvPr/>
              </p:nvSpPr>
              <p:spPr>
                <a:xfrm>
                  <a:off x="2425678" y="5095187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1</a:t>
                  </a:r>
                </a:p>
              </p:txBody>
            </p:sp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ED39C592-5C15-3549-9A59-25C8BD47D4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83246" y="4750400"/>
                  <a:ext cx="135221" cy="117429"/>
                </a:xfrm>
                <a:prstGeom prst="rect">
                  <a:avLst/>
                </a:prstGeom>
              </p:spPr>
            </p:pic>
          </p:grp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D360BBE-1708-B84E-9353-888535CFE9EE}"/>
                  </a:ext>
                </a:extLst>
              </p:cNvPr>
              <p:cNvSpPr txBox="1"/>
              <p:nvPr/>
            </p:nvSpPr>
            <p:spPr>
              <a:xfrm>
                <a:off x="8784469" y="2286106"/>
                <a:ext cx="9476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Encoder</a:t>
                </a:r>
              </a:p>
            </p:txBody>
          </p: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9134B45D-E028-EF49-8449-6C98460B8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3666" y="3039037"/>
                <a:ext cx="555125" cy="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C57168BE-1441-CA40-8849-AF1E0D320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5393" y="3012920"/>
                <a:ext cx="1151104" cy="0"/>
              </a:xfrm>
              <a:prstGeom prst="straightConnector1">
                <a:avLst/>
              </a:prstGeom>
              <a:ln w="73025" cmpd="tri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Picture 265">
                <a:extLst>
                  <a:ext uri="{FF2B5EF4-FFF2-40B4-BE49-F238E27FC236}">
                    <a16:creationId xmlns:a16="http://schemas.microsoft.com/office/drawing/2014/main" id="{67B3FB0C-4504-D943-B140-68BD8C659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503" y="2702443"/>
                <a:ext cx="1322728" cy="568709"/>
              </a:xfrm>
              <a:prstGeom prst="rect">
                <a:avLst/>
              </a:prstGeom>
            </p:spPr>
          </p:pic>
        </p:grpSp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AF9B8958-176D-AC4E-B5A1-6B691B7B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9372" y="1670749"/>
              <a:ext cx="1534406" cy="1256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BE15193-C481-3249-8D95-E8BA16086652}"/>
                  </a:ext>
                </a:extLst>
              </p:cNvPr>
              <p:cNvSpPr/>
              <p:nvPr/>
            </p:nvSpPr>
            <p:spPr>
              <a:xfrm>
                <a:off x="1015503" y="3382129"/>
                <a:ext cx="10819693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</a:t>
                </a:r>
                <a:r>
                  <a:rPr lang="en-GB" dirty="0" err="1"/>
                  <a:t>analog</a:t>
                </a:r>
                <a:r>
                  <a:rPr lang="en-GB" dirty="0"/>
                  <a:t> input signal is continuous both in time and amplitude;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sampled signal is continuous in amplitude but defined only at discrete points in time. Thus the signal is </a:t>
                </a:r>
                <a:r>
                  <a:rPr lang="en-GB" dirty="0">
                    <a:solidFill>
                      <a:srgbClr val="FF0000"/>
                    </a:solidFill>
                  </a:rPr>
                  <a:t>zero except at the time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𝑛𝑇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en-GB" dirty="0"/>
                  <a:t>(the sampling instants);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FF0000"/>
                    </a:solidFill>
                  </a:rPr>
                  <a:t>The digital signal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=0,1, …</m:t>
                        </m:r>
                      </m:e>
                    </m:d>
                  </m:oMath>
                </a14:m>
                <a:r>
                  <a:rPr lang="en-GB" dirty="0"/>
                  <a:t> exists only at discrete points at each time and can only have one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values </a:t>
                </a:r>
                <a:r>
                  <a:rPr lang="en-GB" dirty="0"/>
                  <a:t>(discrete dime discrete amplitude signal). This is the type of signal we will focus in the module.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discrete amplitude levels are represented or </a:t>
                </a:r>
                <a:r>
                  <a:rPr lang="en-GB" dirty="0">
                    <a:solidFill>
                      <a:schemeClr val="accent3">
                        <a:lumMod val="50000"/>
                        <a:lumOff val="50000"/>
                      </a:schemeClr>
                    </a:solidFill>
                  </a:rPr>
                  <a:t>encoded into distinct binary </a:t>
                </a:r>
                <a:r>
                  <a:rPr lang="en-GB" dirty="0"/>
                  <a:t>words of length B bits.</a:t>
                </a:r>
              </a:p>
            </p:txBody>
          </p:sp>
        </mc:Choice>
        <mc:Fallback xmlns=""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BE15193-C481-3249-8D95-E8BA16086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03" y="3382129"/>
                <a:ext cx="10819693" cy="2862322"/>
              </a:xfrm>
              <a:prstGeom prst="rect">
                <a:avLst/>
              </a:prstGeom>
              <a:blipFill>
                <a:blip r:embed="rId5"/>
                <a:stretch>
                  <a:fillRect l="-469" t="-885" r="-939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26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Basis Splines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07BC45-43BD-184A-8B1B-2D59BDE6BB5C}"/>
              </a:ext>
            </a:extLst>
          </p:cNvPr>
          <p:cNvSpPr txBox="1"/>
          <p:nvPr/>
        </p:nvSpPr>
        <p:spPr>
          <a:xfrm>
            <a:off x="1115060" y="1497488"/>
            <a:ext cx="1093277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Since there are many continuous time signals that sample to a given discrete time signal, additional constraints are required in order to identify a particular one of these.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For instance, we might require our reconstruction to yield a spline of a certain degree, which is a signal described in piecewise parts by polynomials not exceeding that degree.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Additionally, we might want to guarantee that the function and a certain number of its derivatives are continuous.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 An approach is to restrict the span of sets of certain splines, called </a:t>
            </a:r>
            <a:r>
              <a:rPr lang="en-GB" sz="2200" b="1" dirty="0">
                <a:solidFill>
                  <a:srgbClr val="0070C0"/>
                </a:solidFill>
              </a:rPr>
              <a:t>basis splines</a:t>
            </a:r>
            <a:r>
              <a:rPr lang="en-GB" sz="2200" dirty="0"/>
              <a:t> or </a:t>
            </a:r>
            <a:r>
              <a:rPr lang="en-GB" sz="2200" b="1" dirty="0">
                <a:solidFill>
                  <a:srgbClr val="0070C0"/>
                </a:solidFill>
              </a:rPr>
              <a:t>B-splines</a:t>
            </a:r>
            <a:r>
              <a:rPr lang="en-GB" sz="2200" dirty="0"/>
              <a:t>.</a:t>
            </a:r>
          </a:p>
          <a:p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3990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Basis Splines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/>
              <p:nvPr/>
            </p:nvSpPr>
            <p:spPr>
              <a:xfrm>
                <a:off x="1115060" y="1293781"/>
                <a:ext cx="10932778" cy="2740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If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sz="2200" dirty="0"/>
                  <a:t> degree spline with continuous derivatives up to alt least order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200" dirty="0"/>
                  <a:t> is required, then the desired function belongs to the span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GB" sz="2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dirty="0" err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200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GB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2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200" dirty="0"/>
                  <a:t>, where for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200" dirty="0"/>
                  <a:t> we have</a:t>
                </a:r>
              </a:p>
              <a:p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60" y="1293781"/>
                <a:ext cx="10932778" cy="2740494"/>
              </a:xfrm>
              <a:prstGeom prst="rect">
                <a:avLst/>
              </a:prstGeom>
              <a:blipFill>
                <a:blip r:embed="rId2"/>
                <a:stretch>
                  <a:fillRect l="-580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8B2E6-8DE7-C344-9197-11196E6F7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21" y="4366150"/>
            <a:ext cx="3924301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8595F-84B4-864A-A930-265A48EFA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82" y="3141589"/>
            <a:ext cx="2500630" cy="586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9BA7F4-40C1-494D-BB2B-11C6B53B0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60" y="2338867"/>
            <a:ext cx="5396956" cy="43598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D5F679-59E2-C847-B88B-B4C986E6A4D8}"/>
              </a:ext>
            </a:extLst>
          </p:cNvPr>
          <p:cNvSpPr txBox="1"/>
          <p:nvPr/>
        </p:nvSpPr>
        <p:spPr>
          <a:xfrm>
            <a:off x="916223" y="6163127"/>
            <a:ext cx="4160113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1 in 0! So not reconstruction filters!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53541-A902-E74A-83B8-F314939A69BF}"/>
              </a:ext>
            </a:extLst>
          </p:cNvPr>
          <p:cNvCxnSpPr>
            <a:cxnSpLocks/>
          </p:cNvCxnSpPr>
          <p:nvPr/>
        </p:nvCxnSpPr>
        <p:spPr>
          <a:xfrm flipV="1">
            <a:off x="5076336" y="6043298"/>
            <a:ext cx="4413653" cy="37070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9AE277-B5B0-D34D-B5DE-EBE5EACD37B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76336" y="5708822"/>
            <a:ext cx="2152367" cy="63897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17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Cardinal Basis Splines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/>
              <p:nvPr/>
            </p:nvSpPr>
            <p:spPr>
              <a:xfrm>
                <a:off x="1115060" y="1293781"/>
                <a:ext cx="10932778" cy="5601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Even if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≥ 2 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not reconstruction filters, we can use them to define the cardinal basis splines which do satisfy the reconstruction filter conditions.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the samples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GB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the integers, it turns out that has an inverse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respect to the operation of convolution for each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 Or specifically: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200" i="1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GB" sz="22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cardinal basis spline </a:t>
                </a:r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of order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reconstruction with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 defined as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60" y="1293781"/>
                <a:ext cx="10932778" cy="5601533"/>
              </a:xfrm>
              <a:prstGeom prst="rect">
                <a:avLst/>
              </a:prstGeom>
              <a:blipFill>
                <a:blip r:embed="rId2"/>
                <a:stretch>
                  <a:fillRect l="-580" t="-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628BC8-2C56-7844-9C09-D0F65021F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42" y="4609459"/>
            <a:ext cx="7021735" cy="14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22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Cardinal Basis Splines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/>
              <p:nvPr/>
            </p:nvSpPr>
            <p:spPr>
              <a:xfrm>
                <a:off x="1115060" y="1293781"/>
                <a:ext cx="10932778" cy="492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In order to confirm that a </a:t>
                </a:r>
                <a:r>
                  <a:rPr lang="en-GB" sz="22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cardinal basis spline is a reconstruction filter</a:t>
                </a:r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let us consider the following: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en-GB" sz="2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spline with continuous derivatives up to order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also the result of the reconstruction will be a spline with continuous derivatives up to order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C07BC45-43BD-184A-8B1B-2D59BDE6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60" y="1293781"/>
                <a:ext cx="10932778" cy="4924425"/>
              </a:xfrm>
              <a:prstGeom prst="rect">
                <a:avLst/>
              </a:prstGeom>
              <a:blipFill>
                <a:blip r:embed="rId2"/>
                <a:stretch>
                  <a:fillRect l="-580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F6434-4251-B644-9C8D-D7E27FCFB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27" y="2592419"/>
            <a:ext cx="8327300" cy="965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FB3F5-6FC7-9349-89A2-4AE45C21C991}"/>
              </a:ext>
            </a:extLst>
          </p:cNvPr>
          <p:cNvSpPr txBox="1"/>
          <p:nvPr/>
        </p:nvSpPr>
        <p:spPr>
          <a:xfrm>
            <a:off x="7518776" y="2014042"/>
            <a:ext cx="3621504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 it is a valid reconstruction filter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37CC97-C807-7B45-B2A8-DD98119F840F}"/>
              </a:ext>
            </a:extLst>
          </p:cNvPr>
          <p:cNvCxnSpPr>
            <a:cxnSpLocks/>
          </p:cNvCxnSpPr>
          <p:nvPr/>
        </p:nvCxnSpPr>
        <p:spPr>
          <a:xfrm>
            <a:off x="8958649" y="2437995"/>
            <a:ext cx="889686" cy="56108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Cardinal Basis Splines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1D296-DC1D-B443-AF1F-03B0157E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004" y="1919742"/>
            <a:ext cx="6500138" cy="4875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5A4A6-5E4F-8D4B-B580-34400BA8DC50}"/>
                  </a:ext>
                </a:extLst>
              </p:cNvPr>
              <p:cNvSpPr txBox="1"/>
              <p:nvPr/>
            </p:nvSpPr>
            <p:spPr>
              <a:xfrm>
                <a:off x="1115060" y="1079660"/>
                <a:ext cx="10634706" cy="796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Satisfy the conditions to be reconstruction filters;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grows they start approximating the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𝑠𝑖𝑛𝑐</m:t>
                    </m:r>
                  </m:oMath>
                </a14:m>
                <a:r>
                  <a:rPr lang="en-US" sz="2200" dirty="0"/>
                  <a:t> function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the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𝑠𝑖𝑛𝑐</m:t>
                    </m:r>
                  </m:oMath>
                </a14:m>
                <a:r>
                  <a:rPr lang="en-US" sz="2200" dirty="0"/>
                  <a:t> function);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5A4A6-5E4F-8D4B-B580-34400BA8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60" y="1079660"/>
                <a:ext cx="10634706" cy="796500"/>
              </a:xfrm>
              <a:prstGeom prst="rect">
                <a:avLst/>
              </a:prstGeom>
              <a:blipFill>
                <a:blip r:embed="rId3"/>
                <a:stretch>
                  <a:fillRect l="-597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7E2D133-C3CB-8345-B01C-B04B0FD91F65}"/>
                  </a:ext>
                </a:extLst>
              </p:cNvPr>
              <p:cNvSpPr/>
              <p:nvPr/>
            </p:nvSpPr>
            <p:spPr>
              <a:xfrm>
                <a:off x="1256915" y="2923843"/>
                <a:ext cx="4734945" cy="2554545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order cardinal basis spline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result is a piecewise degree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GB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polynomial. Furthermore, it has continuous derivatives up to at least order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However, unless all samples are points on a polynomial of degree at most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derivative of order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will be discontinuous.</a:t>
                </a:r>
                <a:endParaRPr lang="en-GB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7E2D133-C3CB-8345-B01C-B04B0FD91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915" y="2923843"/>
                <a:ext cx="4734945" cy="2554545"/>
              </a:xfrm>
              <a:prstGeom prst="rect">
                <a:avLst/>
              </a:prstGeom>
              <a:blipFill>
                <a:blip r:embed="rId4"/>
                <a:stretch>
                  <a:fillRect l="-796" t="-488" r="-1592" b="-292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81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Cardinal Basis Splines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31804-5BCC-BB4E-8414-2E46701B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5" y="2532772"/>
            <a:ext cx="4208163" cy="3156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F4FEE-77B3-B44B-A6E8-444405AE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645" y="1907406"/>
            <a:ext cx="6800541" cy="5100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A30D24-A828-2841-AF44-3F53ABE915E4}"/>
              </a:ext>
            </a:extLst>
          </p:cNvPr>
          <p:cNvSpPr txBox="1"/>
          <p:nvPr/>
        </p:nvSpPr>
        <p:spPr>
          <a:xfrm>
            <a:off x="2619633" y="1445741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Sampled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97786-C85B-9A41-87FE-CA7B97CB2C47}"/>
              </a:ext>
            </a:extLst>
          </p:cNvPr>
          <p:cNvSpPr txBox="1"/>
          <p:nvPr/>
        </p:nvSpPr>
        <p:spPr>
          <a:xfrm>
            <a:off x="7998575" y="1445740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Reconstructed</a:t>
            </a:r>
          </a:p>
        </p:txBody>
      </p:sp>
    </p:spTree>
    <p:extLst>
      <p:ext uri="{BB962C8B-B14F-4D97-AF65-F5344CB8AC3E}">
        <p14:creationId xmlns:p14="http://schemas.microsoft.com/office/powerpoint/2010/main" val="1880032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Perfect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3F1058-F152-0D44-B984-C25A646A921B}"/>
                  </a:ext>
                </a:extLst>
              </p:cNvPr>
              <p:cNvSpPr/>
              <p:nvPr/>
            </p:nvSpPr>
            <p:spPr>
              <a:xfrm>
                <a:off x="1115059" y="1581665"/>
                <a:ext cx="10525005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certain additional assumptions about the original signal and sampling rate hold, then the original signal can be recovered exactly from its samples using a particularly important type of filter.</a:t>
                </a:r>
              </a:p>
              <a:p>
                <a:endParaRPr lang="en-GB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a </a:t>
                </a:r>
                <a:r>
                  <a:rPr lang="en-GB" sz="20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bandlimited signal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sampled at a </a:t>
                </a:r>
                <a:r>
                  <a:rPr lang="en-GB" sz="20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rate greater than twice its bandlimit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</a:t>
                </a:r>
                <a:r>
                  <a:rPr lang="en-GB" sz="20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Whittaker-Shannon reconstruction formula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perfectly reconstructs the original signal. </a:t>
                </a:r>
              </a:p>
              <a:p>
                <a:endParaRPr lang="en-GB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formula makes use of the ideal lowpass filter, which is related to the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𝑠𝑖𝑛𝑐</m:t>
                    </m:r>
                  </m:oMath>
                </a14:m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extremely useful, as sampled versions of continuous time signals can be filtered using discrete time signal processing, often in a computer. </a:t>
                </a:r>
              </a:p>
              <a:p>
                <a:endParaRPr lang="en-GB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results may then be reconstructed to produce the same continuous time output as some desired continuous time system.</a:t>
                </a:r>
                <a:endParaRPr lang="en-GB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3F1058-F152-0D44-B984-C25A646A9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59" y="1581665"/>
                <a:ext cx="10525005" cy="4401205"/>
              </a:xfrm>
              <a:prstGeom prst="rect">
                <a:avLst/>
              </a:prstGeom>
              <a:blipFill>
                <a:blip r:embed="rId2"/>
                <a:stretch>
                  <a:fillRect l="-361" t="-865" b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28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Perfect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3F1058-F152-0D44-B984-C25A646A921B}"/>
              </a:ext>
            </a:extLst>
          </p:cNvPr>
          <p:cNvSpPr/>
          <p:nvPr/>
        </p:nvSpPr>
        <p:spPr>
          <a:xfrm>
            <a:off x="1115059" y="1581665"/>
            <a:ext cx="105250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ideal filter in the frequency domain removes all the signal content outside the signal’s bandwidth</a:t>
            </a:r>
          </a:p>
          <a:p>
            <a:endParaRPr lang="en-GB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EF993-A779-4146-A924-D8D87403A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563" y="5759582"/>
            <a:ext cx="5868145" cy="35304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122CCA-821C-F74C-9B7D-658ECDED310D}"/>
              </a:ext>
            </a:extLst>
          </p:cNvPr>
          <p:cNvGrpSpPr/>
          <p:nvPr/>
        </p:nvGrpSpPr>
        <p:grpSpPr>
          <a:xfrm>
            <a:off x="3800450" y="3342791"/>
            <a:ext cx="5972175" cy="1236011"/>
            <a:chOff x="3409946" y="4267203"/>
            <a:chExt cx="5972175" cy="123601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CD327D-E218-5144-9671-1C0FF4A3040D}"/>
                </a:ext>
              </a:extLst>
            </p:cNvPr>
            <p:cNvCxnSpPr>
              <a:cxnSpLocks/>
            </p:cNvCxnSpPr>
            <p:nvPr/>
          </p:nvCxnSpPr>
          <p:spPr>
            <a:xfrm>
              <a:off x="3409946" y="5191128"/>
              <a:ext cx="59721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32739E-2AA1-854A-BBAE-48C2A1BAB41B}"/>
                </a:ext>
              </a:extLst>
            </p:cNvPr>
            <p:cNvCxnSpPr>
              <a:cxnSpLocks/>
            </p:cNvCxnSpPr>
            <p:nvPr/>
          </p:nvCxnSpPr>
          <p:spPr>
            <a:xfrm>
              <a:off x="6109553" y="4267203"/>
              <a:ext cx="0" cy="92392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085920-5806-8F44-A3FB-17FBAACF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2456" y="5316824"/>
              <a:ext cx="114701" cy="18639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D96F575-8DBA-B14D-A849-3BB0770799DA}"/>
                </a:ext>
              </a:extLst>
            </p:cNvPr>
            <p:cNvGrpSpPr/>
            <p:nvPr/>
          </p:nvGrpSpPr>
          <p:grpSpPr>
            <a:xfrm>
              <a:off x="3422183" y="4522826"/>
              <a:ext cx="934529" cy="657224"/>
              <a:chOff x="5614988" y="1557338"/>
              <a:chExt cx="934529" cy="65722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175E8AB-A537-594E-98C8-930D8969D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145" y="1557338"/>
                <a:ext cx="481372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9F8786D-B2CD-CE4A-9757-A440E5F29F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988" y="1557338"/>
                <a:ext cx="453157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25382FE-C929-1446-87C9-E2A44C8F9EF2}"/>
                </a:ext>
              </a:extLst>
            </p:cNvPr>
            <p:cNvGrpSpPr/>
            <p:nvPr/>
          </p:nvGrpSpPr>
          <p:grpSpPr>
            <a:xfrm>
              <a:off x="4523509" y="4540084"/>
              <a:ext cx="934529" cy="657224"/>
              <a:chOff x="5614988" y="1557338"/>
              <a:chExt cx="934529" cy="657224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420236A-3CFC-8C49-B86F-A7ECF1FC9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145" y="1557338"/>
                <a:ext cx="481372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D3BEE3-B1CC-2E46-A7F0-774F8EEE6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988" y="1557338"/>
                <a:ext cx="453157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B6E03FF-1D75-8D49-BFCD-D7196BC85653}"/>
                </a:ext>
              </a:extLst>
            </p:cNvPr>
            <p:cNvGrpSpPr/>
            <p:nvPr/>
          </p:nvGrpSpPr>
          <p:grpSpPr>
            <a:xfrm>
              <a:off x="5642289" y="4538282"/>
              <a:ext cx="934529" cy="657224"/>
              <a:chOff x="5614988" y="1557338"/>
              <a:chExt cx="934529" cy="657224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C84D3A8-D74E-6B4F-A7A7-043F14095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145" y="1557338"/>
                <a:ext cx="481372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F8DEDB1-9327-C142-AC4E-A6B223525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988" y="1557338"/>
                <a:ext cx="453157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4D03F51-E1E9-9E4B-BA0C-E746E2DE3C0D}"/>
                </a:ext>
              </a:extLst>
            </p:cNvPr>
            <p:cNvGrpSpPr/>
            <p:nvPr/>
          </p:nvGrpSpPr>
          <p:grpSpPr>
            <a:xfrm>
              <a:off x="6766430" y="4538282"/>
              <a:ext cx="934529" cy="657224"/>
              <a:chOff x="5614988" y="1557338"/>
              <a:chExt cx="934529" cy="657224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629993E-E3B5-474C-9149-1897B87D4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145" y="1557338"/>
                <a:ext cx="481372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7142B-9DCF-214B-ABCA-6326785A6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988" y="1557338"/>
                <a:ext cx="453157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1C3584-E78F-EA46-BAEE-EA1C54D46DED}"/>
                </a:ext>
              </a:extLst>
            </p:cNvPr>
            <p:cNvGrpSpPr/>
            <p:nvPr/>
          </p:nvGrpSpPr>
          <p:grpSpPr>
            <a:xfrm>
              <a:off x="7876637" y="4524372"/>
              <a:ext cx="934529" cy="657224"/>
              <a:chOff x="5614988" y="1557338"/>
              <a:chExt cx="934529" cy="6572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1DB35B-8727-614F-AE61-2CD50BC99C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145" y="1557338"/>
                <a:ext cx="481372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AD3FB08-A8B8-894A-BB29-90B17AC467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988" y="1557338"/>
                <a:ext cx="453157" cy="657224"/>
              </a:xfrm>
              <a:prstGeom prst="line">
                <a:avLst/>
              </a:prstGeom>
              <a:ln w="50800">
                <a:solidFill>
                  <a:schemeClr val="accent3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F6BB4-D009-0641-824D-A6369AB03C65}"/>
                  </a:ext>
                </a:extLst>
              </p:cNvPr>
              <p:cNvSpPr txBox="1"/>
              <p:nvPr/>
            </p:nvSpPr>
            <p:spPr>
              <a:xfrm>
                <a:off x="6775460" y="4306740"/>
                <a:ext cx="532325" cy="952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F6BB4-D009-0641-824D-A6369AB03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460" y="4306740"/>
                <a:ext cx="532325" cy="952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0560ED6-B964-D046-8BD1-DAC10F8E69A4}"/>
                  </a:ext>
                </a:extLst>
              </p:cNvPr>
              <p:cNvSpPr txBox="1"/>
              <p:nvPr/>
            </p:nvSpPr>
            <p:spPr>
              <a:xfrm>
                <a:off x="4947724" y="4296798"/>
                <a:ext cx="1789763" cy="952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0560ED6-B964-D046-8BD1-DAC10F8E6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724" y="4296798"/>
                <a:ext cx="1789763" cy="952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C5A093C-D990-E440-B38F-A515288E140C}"/>
                  </a:ext>
                </a:extLst>
              </p:cNvPr>
              <p:cNvSpPr txBox="1"/>
              <p:nvPr/>
            </p:nvSpPr>
            <p:spPr>
              <a:xfrm>
                <a:off x="5979063" y="3197841"/>
                <a:ext cx="17897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C5A093C-D990-E440-B38F-A515288E1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063" y="3197841"/>
                <a:ext cx="17897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BDB82-C5A3-FC41-8C62-469E57A394E8}"/>
                  </a:ext>
                </a:extLst>
              </p:cNvPr>
              <p:cNvSpPr txBox="1"/>
              <p:nvPr/>
            </p:nvSpPr>
            <p:spPr>
              <a:xfrm>
                <a:off x="5306019" y="3218098"/>
                <a:ext cx="1789763" cy="72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0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BDB82-C5A3-FC41-8C62-469E57A39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019" y="3218098"/>
                <a:ext cx="1789763" cy="7224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E5CA15-B987-2940-BACB-19515E877C42}"/>
              </a:ext>
            </a:extLst>
          </p:cNvPr>
          <p:cNvGrpSpPr/>
          <p:nvPr/>
        </p:nvGrpSpPr>
        <p:grpSpPr>
          <a:xfrm>
            <a:off x="5909693" y="2817216"/>
            <a:ext cx="1147101" cy="1461475"/>
            <a:chOff x="6028088" y="3830472"/>
            <a:chExt cx="1028706" cy="146147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D2E2EC-9F9B-8F41-91B2-7182032D1F65}"/>
                </a:ext>
              </a:extLst>
            </p:cNvPr>
            <p:cNvCxnSpPr>
              <a:cxnSpLocks/>
            </p:cNvCxnSpPr>
            <p:nvPr/>
          </p:nvCxnSpPr>
          <p:spPr>
            <a:xfrm>
              <a:off x="6028088" y="3830472"/>
              <a:ext cx="1" cy="143329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9AAE9F-114F-3240-95C6-1438AB7A312C}"/>
                </a:ext>
              </a:extLst>
            </p:cNvPr>
            <p:cNvCxnSpPr>
              <a:cxnSpLocks/>
            </p:cNvCxnSpPr>
            <p:nvPr/>
          </p:nvCxnSpPr>
          <p:spPr>
            <a:xfrm>
              <a:off x="7056793" y="3858650"/>
              <a:ext cx="1" cy="143329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D95C908-99CB-4744-A18D-8C8A77B54D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8088" y="3858650"/>
              <a:ext cx="1013535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6E7234-732D-0A42-A8A1-97024952B88A}"/>
                  </a:ext>
                </a:extLst>
              </p:cNvPr>
              <p:cNvSpPr txBox="1"/>
              <p:nvPr/>
            </p:nvSpPr>
            <p:spPr>
              <a:xfrm>
                <a:off x="5729013" y="2378404"/>
                <a:ext cx="17897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6E7234-732D-0A42-A8A1-97024952B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13" y="2378404"/>
                <a:ext cx="1789763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668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Perfect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3F1058-F152-0D44-B984-C25A646A921B}"/>
                  </a:ext>
                </a:extLst>
              </p:cNvPr>
              <p:cNvSpPr/>
              <p:nvPr/>
            </p:nvSpPr>
            <p:spPr>
              <a:xfrm>
                <a:off x="1115059" y="1581665"/>
                <a:ext cx="10525005" cy="5478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inverse Fourier Transform of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GB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GB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2200" dirty="0">
                    <a:solidFill>
                      <a:schemeClr val="bg1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hence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2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a valid reconstruction filter </a:t>
                </a:r>
              </a:p>
              <a:p>
                <a:endParaRPr lang="en-GB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3F1058-F152-0D44-B984-C25A646A9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59" y="1581665"/>
                <a:ext cx="10525005" cy="5478423"/>
              </a:xfrm>
              <a:prstGeom prst="rect">
                <a:avLst/>
              </a:prstGeom>
              <a:blipFill>
                <a:blip r:embed="rId2"/>
                <a:stretch>
                  <a:fillRect l="-723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8FA0A5E-9201-804A-9037-D6E3CD23B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22" y="2378802"/>
            <a:ext cx="5969000" cy="1362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F0435-C7D9-9041-A165-C6B2552B5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76" y="4881283"/>
            <a:ext cx="8207768" cy="1133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BCCC93-0E08-1348-BAC2-2C313E1A6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953" y="1322173"/>
            <a:ext cx="4073155" cy="326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54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Whittaker-Shannon interpolation formula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616907-5154-6C49-8D6A-EF7A98C272EB}"/>
                  </a:ext>
                </a:extLst>
              </p:cNvPr>
              <p:cNvSpPr/>
              <p:nvPr/>
            </p:nvSpPr>
            <p:spPr>
              <a:xfrm>
                <a:off x="1012088" y="1448552"/>
                <a:ext cx="11076940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always reconstruct a bandlimited signal with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its samples by using: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bg1">
                        <a:lumMod val="10000"/>
                      </a:schemeClr>
                    </a:solidFill>
                  </a:rPr>
                  <a:t>This perfect reconstruction formula is known as the </a:t>
                </a:r>
                <a:r>
                  <a:rPr lang="en-GB" sz="2000" b="1" dirty="0">
                    <a:solidFill>
                      <a:srgbClr val="0070C0"/>
                    </a:solidFill>
                  </a:rPr>
                  <a:t>Whittaker-Shannon interpolation formula</a:t>
                </a:r>
                <a:r>
                  <a:rPr lang="en-GB" sz="2000" dirty="0">
                    <a:solidFill>
                      <a:schemeClr val="bg1">
                        <a:lumMod val="10000"/>
                      </a:schemeClr>
                    </a:solidFill>
                  </a:rPr>
                  <a:t> and is sometimes also called the </a:t>
                </a:r>
                <a:r>
                  <a:rPr lang="en-GB" sz="2000" b="1" dirty="0">
                    <a:solidFill>
                      <a:srgbClr val="0070C0"/>
                    </a:solidFill>
                  </a:rPr>
                  <a:t>cardinal series </a:t>
                </a:r>
                <a:r>
                  <a:rPr lang="en-GB" sz="2000" dirty="0">
                    <a:solidFill>
                      <a:schemeClr val="bg1">
                        <a:lumMod val="10000"/>
                      </a:schemeClr>
                    </a:solidFill>
                  </a:rPr>
                  <a:t>(as it uses the cardinal basis spline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>
                        <a:lumMod val="10000"/>
                      </a:schemeClr>
                    </a:solidFill>
                  </a:rPr>
                  <a:t>).</a:t>
                </a:r>
                <a:endParaRPr lang="en-GB" sz="20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616907-5154-6C49-8D6A-EF7A98C27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88" y="1448552"/>
                <a:ext cx="11076940" cy="3170099"/>
              </a:xfrm>
              <a:prstGeom prst="rect">
                <a:avLst/>
              </a:prstGeom>
              <a:blipFill>
                <a:blip r:embed="rId2"/>
                <a:stretch>
                  <a:fillRect l="-458" t="-1200" r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865EA9D-38E5-E745-AC74-56A25EBE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32" y="2192854"/>
            <a:ext cx="4684974" cy="944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BDFFD-83E7-424B-ABBD-45F0851BC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321" y="4254320"/>
            <a:ext cx="7147357" cy="26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9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CEB24-777A-9C48-865E-1FBF47872BBF}"/>
                  </a:ext>
                </a:extLst>
              </p:cNvPr>
              <p:cNvSpPr txBox="1"/>
              <p:nvPr/>
            </p:nvSpPr>
            <p:spPr>
              <a:xfrm>
                <a:off x="1344469" y="1434203"/>
                <a:ext cx="10701338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us consider the CT-CA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 dirty="0"/>
                  <a:t>, we want to establish under what hypothesis the sequence of samples</a:t>
                </a:r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represents the continuous time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in the sense that it is possible to reconstruct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CEB24-777A-9C48-865E-1FBF4787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469" y="1434203"/>
                <a:ext cx="10701338" cy="4154984"/>
              </a:xfrm>
              <a:prstGeom prst="rect">
                <a:avLst/>
              </a:prstGeom>
              <a:blipFill>
                <a:blip r:embed="rId2"/>
                <a:stretch>
                  <a:fillRect l="-949" t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9B04A8-AF8D-8644-856E-675CE4D1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34" y="3098144"/>
            <a:ext cx="6269182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6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182602"/>
            <a:ext cx="11076940" cy="1794116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Reconstruction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3DE1E-AAA5-6346-81FA-A456D03AFF7D}"/>
              </a:ext>
            </a:extLst>
          </p:cNvPr>
          <p:cNvSpPr txBox="1"/>
          <p:nvPr/>
        </p:nvSpPr>
        <p:spPr>
          <a:xfrm>
            <a:off x="7426411" y="6425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616907-5154-6C49-8D6A-EF7A98C272EB}"/>
                  </a:ext>
                </a:extLst>
              </p:cNvPr>
              <p:cNvSpPr/>
              <p:nvPr/>
            </p:nvSpPr>
            <p:spPr>
              <a:xfrm>
                <a:off x="1115060" y="1374412"/>
                <a:ext cx="11076940" cy="5570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bg1">
                        <a:lumMod val="10000"/>
                      </a:schemeClr>
                    </a:solidFill>
                  </a:rPr>
                  <a:t>Bandlimited continuous time signals can be reconstructed exactly from their samples provided that the sampling rate exceeds the Nyquist rate, which is twice the bandlimit.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bg1">
                        <a:lumMod val="10000"/>
                      </a:schemeClr>
                    </a:solidFill>
                  </a:rPr>
                  <a:t>The Whittaker-Shannon reconstruction formula computes this perfect reconstruction using an ideal lowpass filter, with the resulting signal being a sum of shifted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𝑠𝑖𝑛𝑐</m:t>
                    </m:r>
                  </m:oMath>
                </a14:m>
                <a:r>
                  <a:rPr lang="en-GB" sz="2400" dirty="0">
                    <a:solidFill>
                      <a:schemeClr val="bg1">
                        <a:lumMod val="10000"/>
                      </a:schemeClr>
                    </a:solidFill>
                  </a:rPr>
                  <a:t> functions that are scaled by the sample values.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bg1">
                        <a:lumMod val="10000"/>
                      </a:schemeClr>
                    </a:solidFill>
                  </a:rPr>
                  <a:t>Sampling below the Nyquist rate can lead to aliasing which makes the original signal irrecoverable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bg1">
                        <a:lumMod val="10000"/>
                      </a:schemeClr>
                    </a:solidFill>
                  </a:rPr>
                  <a:t>The ability to perfectly reconstruct bandlimited signals has important practical implications for the processing of continuous time signals using the tools of discrete time signal processing.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616907-5154-6C49-8D6A-EF7A98C27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60" y="1374412"/>
                <a:ext cx="11076940" cy="5570756"/>
              </a:xfrm>
              <a:prstGeom prst="rect">
                <a:avLst/>
              </a:prstGeom>
              <a:blipFill>
                <a:blip r:embed="rId2"/>
                <a:stretch>
                  <a:fillRect l="-686" t="-911" r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4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2C6BDEA-D532-5844-B993-E320B9C2ECEC}"/>
              </a:ext>
            </a:extLst>
          </p:cNvPr>
          <p:cNvSpPr/>
          <p:nvPr/>
        </p:nvSpPr>
        <p:spPr>
          <a:xfrm>
            <a:off x="1657350" y="5243513"/>
            <a:ext cx="4610099" cy="671512"/>
          </a:xfrm>
          <a:prstGeom prst="rect">
            <a:avLst/>
          </a:prstGeom>
          <a:solidFill>
            <a:schemeClr val="bg2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CEB24-777A-9C48-865E-1FBF47872BBF}"/>
              </a:ext>
            </a:extLst>
          </p:cNvPr>
          <p:cNvSpPr txBox="1"/>
          <p:nvPr/>
        </p:nvSpPr>
        <p:spPr>
          <a:xfrm>
            <a:off x="1344469" y="1434203"/>
            <a:ext cx="107013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It is convenient to represent the sampling process mathematically in two stages, an impulse train modulator followed by the conversion of the impulse train to a sequence.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3E0F0-6449-3F43-9739-0E2C8B5A7C7A}"/>
              </a:ext>
            </a:extLst>
          </p:cNvPr>
          <p:cNvSpPr txBox="1"/>
          <p:nvPr/>
        </p:nvSpPr>
        <p:spPr>
          <a:xfrm>
            <a:off x="7595251" y="2844165"/>
            <a:ext cx="18020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Impulse train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C2D0F0-5744-AD49-980B-CD294707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89" y="3843488"/>
            <a:ext cx="8883321" cy="944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5A1FF-995D-084C-8E09-83775C5E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50" y="2633674"/>
            <a:ext cx="2671675" cy="858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AB4E8-77B0-274F-A25E-D77D8C38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829" y="5452373"/>
            <a:ext cx="2498190" cy="32094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93F08E-A446-C24A-A5A0-D1A0A1D3F334}"/>
              </a:ext>
            </a:extLst>
          </p:cNvPr>
          <p:cNvSpPr txBox="1"/>
          <p:nvPr/>
        </p:nvSpPr>
        <p:spPr>
          <a:xfrm>
            <a:off x="1657350" y="54237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Sifting Property</a:t>
            </a:r>
          </a:p>
        </p:txBody>
      </p:sp>
    </p:spTree>
    <p:extLst>
      <p:ext uri="{BB962C8B-B14F-4D97-AF65-F5344CB8AC3E}">
        <p14:creationId xmlns:p14="http://schemas.microsoft.com/office/powerpoint/2010/main" val="243922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16FAB-A2B2-144C-8683-85F64BD6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D547E-D681-0746-BFF6-4C4AFABAADBA}"/>
              </a:ext>
            </a:extLst>
          </p:cNvPr>
          <p:cNvSpPr txBox="1"/>
          <p:nvPr/>
        </p:nvSpPr>
        <p:spPr>
          <a:xfrm>
            <a:off x="1093931" y="1422914"/>
            <a:ext cx="56316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Thanks to the Sifting Property we can write: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65AF4-EDB7-1143-8A5E-8E6FAEE6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657" y="2042382"/>
            <a:ext cx="4207888" cy="944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D9272-C96F-CF46-9A5D-718EDDECADCE}"/>
                  </a:ext>
                </a:extLst>
              </p:cNvPr>
              <p:cNvSpPr txBox="1"/>
              <p:nvPr/>
            </p:nvSpPr>
            <p:spPr>
              <a:xfrm>
                <a:off x="1093931" y="5632337"/>
                <a:ext cx="825783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Converting it into a sequence, means extracting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D9272-C96F-CF46-9A5D-718EDDEC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1" y="5632337"/>
                <a:ext cx="8257838" cy="430887"/>
              </a:xfrm>
              <a:prstGeom prst="rect">
                <a:avLst/>
              </a:prstGeom>
              <a:blipFill>
                <a:blip r:embed="rId3"/>
                <a:stretch>
                  <a:fillRect l="-767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CED11C-F0EE-E14A-8C09-CE10D8C34FC0}"/>
              </a:ext>
            </a:extLst>
          </p:cNvPr>
          <p:cNvSpPr txBox="1"/>
          <p:nvPr/>
        </p:nvSpPr>
        <p:spPr>
          <a:xfrm>
            <a:off x="5286375" y="4643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C16C34-FF2C-BB4B-A007-407DD0857B19}"/>
              </a:ext>
            </a:extLst>
          </p:cNvPr>
          <p:cNvSpPr/>
          <p:nvPr/>
        </p:nvSpPr>
        <p:spPr>
          <a:xfrm>
            <a:off x="5471106" y="3672395"/>
            <a:ext cx="2371725" cy="12174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Conversion from impulse train to discrete-time sequence</a:t>
            </a:r>
          </a:p>
        </p:txBody>
      </p:sp>
      <p:sp>
        <p:nvSpPr>
          <p:cNvPr id="16" name="Line 26">
            <a:extLst>
              <a:ext uri="{FF2B5EF4-FFF2-40B4-BE49-F238E27FC236}">
                <a16:creationId xmlns:a16="http://schemas.microsoft.com/office/drawing/2014/main" id="{24346215-8D06-154A-9413-AFC65364E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9984" y="4300538"/>
            <a:ext cx="645573" cy="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8" name="Graphic 17" descr="Add">
            <a:extLst>
              <a:ext uri="{FF2B5EF4-FFF2-40B4-BE49-F238E27FC236}">
                <a16:creationId xmlns:a16="http://schemas.microsoft.com/office/drawing/2014/main" id="{CCD90FE9-4318-764C-8A2C-3F02147DB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6850">
            <a:off x="4364982" y="4089632"/>
            <a:ext cx="422871" cy="42287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C3EC68B-E113-114A-A27E-FB3128AEACB9}"/>
              </a:ext>
            </a:extLst>
          </p:cNvPr>
          <p:cNvSpPr/>
          <p:nvPr/>
        </p:nvSpPr>
        <p:spPr>
          <a:xfrm>
            <a:off x="4332851" y="4078355"/>
            <a:ext cx="460551" cy="458652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26">
            <a:extLst>
              <a:ext uri="{FF2B5EF4-FFF2-40B4-BE49-F238E27FC236}">
                <a16:creationId xmlns:a16="http://schemas.microsoft.com/office/drawing/2014/main" id="{42B60BA3-C91F-714C-BF00-EC1D14943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7278" y="4281097"/>
            <a:ext cx="645573" cy="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" name="Line 26">
            <a:extLst>
              <a:ext uri="{FF2B5EF4-FFF2-40B4-BE49-F238E27FC236}">
                <a16:creationId xmlns:a16="http://schemas.microsoft.com/office/drawing/2014/main" id="{9B169B97-8C7A-5F4F-B7BC-780D451A25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6417" y="3518161"/>
            <a:ext cx="18741" cy="5220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FBAB11-D8CF-FB4B-8F27-485B2FA55C67}"/>
                  </a:ext>
                </a:extLst>
              </p:cNvPr>
              <p:cNvSpPr txBox="1"/>
              <p:nvPr/>
            </p:nvSpPr>
            <p:spPr>
              <a:xfrm>
                <a:off x="4332851" y="3174632"/>
                <a:ext cx="650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FBAB11-D8CF-FB4B-8F27-485B2FA55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851" y="3174632"/>
                <a:ext cx="650306" cy="369332"/>
              </a:xfrm>
              <a:prstGeom prst="rect">
                <a:avLst/>
              </a:prstGeom>
              <a:blipFill>
                <a:blip r:embed="rId6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922BC4-D9C0-154C-A077-E8CF6C74B36B}"/>
                  </a:ext>
                </a:extLst>
              </p:cNvPr>
              <p:cNvSpPr txBox="1"/>
              <p:nvPr/>
            </p:nvSpPr>
            <p:spPr>
              <a:xfrm>
                <a:off x="3231261" y="3840522"/>
                <a:ext cx="778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922BC4-D9C0-154C-A077-E8CF6C74B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261" y="3840522"/>
                <a:ext cx="77880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608C85-F292-3B4B-84A2-FE6E81B6536A}"/>
                  </a:ext>
                </a:extLst>
              </p:cNvPr>
              <p:cNvSpPr txBox="1"/>
              <p:nvPr/>
            </p:nvSpPr>
            <p:spPr>
              <a:xfrm>
                <a:off x="4656074" y="4446954"/>
                <a:ext cx="754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608C85-F292-3B4B-84A2-FE6E81B65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074" y="4446954"/>
                <a:ext cx="754117" cy="369332"/>
              </a:xfrm>
              <a:prstGeom prst="rect">
                <a:avLst/>
              </a:prstGeom>
              <a:blipFill>
                <a:blip r:embed="rId8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26">
            <a:extLst>
              <a:ext uri="{FF2B5EF4-FFF2-40B4-BE49-F238E27FC236}">
                <a16:creationId xmlns:a16="http://schemas.microsoft.com/office/drawing/2014/main" id="{A7190125-6692-FB45-AA40-0482867DA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2831" y="4348997"/>
            <a:ext cx="986714" cy="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606575C-908C-214B-A39E-68BE70CA8A3C}"/>
                  </a:ext>
                </a:extLst>
              </p:cNvPr>
              <p:cNvSpPr/>
              <p:nvPr/>
            </p:nvSpPr>
            <p:spPr>
              <a:xfrm>
                <a:off x="7842831" y="4434734"/>
                <a:ext cx="1849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606575C-908C-214B-A39E-68BE70CA8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831" y="4434734"/>
                <a:ext cx="1849674" cy="369332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4CB894D-7719-A94A-8099-04934054744B}"/>
              </a:ext>
            </a:extLst>
          </p:cNvPr>
          <p:cNvSpPr txBox="1"/>
          <p:nvPr/>
        </p:nvSpPr>
        <p:spPr>
          <a:xfrm>
            <a:off x="9029700" y="3157832"/>
            <a:ext cx="2028617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Mathematical representation only!</a:t>
            </a:r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703DD54C-6ECD-424B-BC61-352F21FE64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6188" y="3489217"/>
            <a:ext cx="986714" cy="22910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5BBC43-F184-C448-A3A0-52ACE29361C8}"/>
              </a:ext>
            </a:extLst>
          </p:cNvPr>
          <p:cNvSpPr/>
          <p:nvPr/>
        </p:nvSpPr>
        <p:spPr>
          <a:xfrm>
            <a:off x="7414260" y="1982905"/>
            <a:ext cx="1706880" cy="105195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2246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 animBg="1"/>
      <p:bldP spid="26" grpId="0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 – Frequency domain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786C28C-C469-494F-BD83-2C936221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06" y="1604749"/>
            <a:ext cx="7341587" cy="78068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F9B78B-A8A7-014C-9C93-93348B63E0E8}"/>
                  </a:ext>
                </a:extLst>
              </p:cNvPr>
              <p:cNvSpPr txBox="1"/>
              <p:nvPr/>
            </p:nvSpPr>
            <p:spPr>
              <a:xfrm>
                <a:off x="1093930" y="2511206"/>
                <a:ext cx="11098069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To represent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/>
                  <a:t>in the frequency domain, let us observe that it is the product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As a product in a time domain is equivalent to a convolution in the frequency domain between the spectra, and as the Fourier Transform of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200" b="0" i="1" dirty="0" smtClean="0">
                        <a:latin typeface="Cambria Math" panose="02040503050406030204" pitchFamily="18" charset="0"/>
                      </a:rPr>
                      <m:t>(⋅)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still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 dirty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GB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GB" sz="2200" b="0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GB" sz="2200" dirty="0"/>
                  <a:t> The spectrum of a sampled continuous signal contains replicas of the spectrum of the original signal. 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F9B78B-A8A7-014C-9C93-93348B63E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0" y="2511206"/>
                <a:ext cx="11098069" cy="2462213"/>
              </a:xfrm>
              <a:prstGeom prst="rect">
                <a:avLst/>
              </a:prstGeom>
              <a:blipFill>
                <a:blip r:embed="rId3"/>
                <a:stretch>
                  <a:fillRect l="-571" t="-1538" r="-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F62CE2A-451A-0048-9946-E638FDC7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023" y="5267424"/>
            <a:ext cx="1183539" cy="663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79193-654A-364E-9166-A5B71143E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413" y="5122089"/>
            <a:ext cx="5200225" cy="9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497BBD-86B5-D648-B19A-9DB3349E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931" y="194085"/>
            <a:ext cx="9753600" cy="1794116"/>
          </a:xfrm>
        </p:spPr>
        <p:txBody>
          <a:bodyPr/>
          <a:lstStyle/>
          <a:p>
            <a:r>
              <a:rPr lang="en-US" sz="4800" spc="0" dirty="0">
                <a:solidFill>
                  <a:srgbClr val="0070C0"/>
                </a:solidFill>
              </a:rPr>
              <a:t>Sampling – Frequency domain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B949FE7-2FFF-D94A-A801-94DCB6809CFB}"/>
              </a:ext>
            </a:extLst>
          </p:cNvPr>
          <p:cNvGrpSpPr/>
          <p:nvPr/>
        </p:nvGrpSpPr>
        <p:grpSpPr>
          <a:xfrm>
            <a:off x="4814165" y="1130142"/>
            <a:ext cx="2716069" cy="1278944"/>
            <a:chOff x="4814165" y="1130142"/>
            <a:chExt cx="2716069" cy="127894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BF1B9D0-CC43-C546-B4EA-06D3A38D1CDF}"/>
                </a:ext>
              </a:extLst>
            </p:cNvPr>
            <p:cNvGrpSpPr/>
            <p:nvPr/>
          </p:nvGrpSpPr>
          <p:grpSpPr>
            <a:xfrm>
              <a:off x="4814165" y="1130142"/>
              <a:ext cx="2716069" cy="1267917"/>
              <a:chOff x="4814165" y="1130142"/>
              <a:chExt cx="2716069" cy="1267917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7FB98239-B12A-0F4A-99E2-C37670AE7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4165" y="2085971"/>
                <a:ext cx="256366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D17383C-BF57-0F4F-A884-FE24F7A2C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145" y="1162046"/>
                <a:ext cx="0" cy="92392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17869E-791B-7445-8861-DB2FFA1D0658}"/>
                  </a:ext>
                </a:extLst>
              </p:cNvPr>
              <p:cNvGrpSpPr/>
              <p:nvPr/>
            </p:nvGrpSpPr>
            <p:grpSpPr>
              <a:xfrm>
                <a:off x="5614988" y="1428746"/>
                <a:ext cx="934529" cy="657224"/>
                <a:chOff x="5614988" y="1557338"/>
                <a:chExt cx="934529" cy="657224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6A18F4CF-EE08-3449-A04F-0BCD56F90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145" y="1557338"/>
                  <a:ext cx="481372" cy="657224"/>
                </a:xfrm>
                <a:prstGeom prst="line">
                  <a:avLst/>
                </a:prstGeom>
                <a:ln w="50800">
                  <a:solidFill>
                    <a:schemeClr val="accent3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DA74C40-7B09-8945-BE21-1F0DE340B7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14988" y="1557338"/>
                  <a:ext cx="453157" cy="657224"/>
                </a:xfrm>
                <a:prstGeom prst="line">
                  <a:avLst/>
                </a:prstGeom>
                <a:ln w="50800">
                  <a:solidFill>
                    <a:schemeClr val="accent3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12238D-311E-5741-A0FD-603C4888C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1713" y="1130142"/>
                <a:ext cx="681334" cy="21921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7D1B7C2-2402-334C-B6CB-A92754D18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1525" y="1339135"/>
                <a:ext cx="86025" cy="17922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84C63DE-BCF2-7841-B860-79E73B094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7834" y="2226609"/>
                <a:ext cx="152400" cy="171450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E09F08C-66D3-FA44-86B3-6B1594A6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1828" y="2192227"/>
              <a:ext cx="332065" cy="21685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010C99-AAC7-FC4B-89D6-B2ED70B6B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7319" y="2140081"/>
              <a:ext cx="544831" cy="22940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9223EB-CF4E-6B4A-82EE-BB5E3F58F602}"/>
                  </a:ext>
                </a:extLst>
              </p:cNvPr>
              <p:cNvSpPr txBox="1"/>
              <p:nvPr/>
            </p:nvSpPr>
            <p:spPr>
              <a:xfrm>
                <a:off x="7815266" y="1122072"/>
                <a:ext cx="437673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the maximum  frequency of the </a:t>
                </a:r>
                <a:r>
                  <a:rPr lang="en-US" sz="2200" dirty="0">
                    <a:solidFill>
                      <a:srgbClr val="FF0000"/>
                    </a:solidFill>
                  </a:rPr>
                  <a:t>bandlimited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9223EB-CF4E-6B4A-82EE-BB5E3F58F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266" y="1122072"/>
                <a:ext cx="4376734" cy="769441"/>
              </a:xfrm>
              <a:prstGeom prst="rect">
                <a:avLst/>
              </a:prstGeom>
              <a:blipFill>
                <a:blip r:embed="rId8"/>
                <a:stretch>
                  <a:fillRect l="-1734" t="-4918" r="-57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FEEE84B-624B-9C47-A84F-8B6BB3E7903A}"/>
              </a:ext>
            </a:extLst>
          </p:cNvPr>
          <p:cNvGrpSpPr/>
          <p:nvPr/>
        </p:nvGrpSpPr>
        <p:grpSpPr>
          <a:xfrm>
            <a:off x="3386138" y="2572351"/>
            <a:ext cx="6082434" cy="1421945"/>
            <a:chOff x="3386138" y="2572351"/>
            <a:chExt cx="6082434" cy="142194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F4AD72-FE2A-5A48-A496-FE2D28E55B83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38" y="3652835"/>
              <a:ext cx="59721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49C3074-1643-4B44-BFC2-3723F032A19D}"/>
                </a:ext>
              </a:extLst>
            </p:cNvPr>
            <p:cNvCxnSpPr>
              <a:cxnSpLocks/>
            </p:cNvCxnSpPr>
            <p:nvPr/>
          </p:nvCxnSpPr>
          <p:spPr>
            <a:xfrm>
              <a:off x="6085745" y="2728910"/>
              <a:ext cx="0" cy="92392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C9112DE-CD6E-C744-85E9-05707BBA7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6172" y="3793471"/>
              <a:ext cx="152400" cy="171450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B9224-8D37-2C43-873A-033FDDE00043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728910"/>
              <a:ext cx="0" cy="923925"/>
            </a:xfrm>
            <a:prstGeom prst="line">
              <a:avLst/>
            </a:prstGeom>
            <a:ln w="4445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041CC3D-F2F0-6545-B153-085D7F0C939C}"/>
                </a:ext>
              </a:extLst>
            </p:cNvPr>
            <p:cNvCxnSpPr>
              <a:cxnSpLocks/>
            </p:cNvCxnSpPr>
            <p:nvPr/>
          </p:nvCxnSpPr>
          <p:spPr>
            <a:xfrm>
              <a:off x="7205664" y="2728910"/>
              <a:ext cx="0" cy="923925"/>
            </a:xfrm>
            <a:prstGeom prst="line">
              <a:avLst/>
            </a:prstGeom>
            <a:ln w="4445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8A55DE-3BFC-094D-8E3B-FC4CC4F7C04B}"/>
                </a:ext>
              </a:extLst>
            </p:cNvPr>
            <p:cNvCxnSpPr>
              <a:cxnSpLocks/>
            </p:cNvCxnSpPr>
            <p:nvPr/>
          </p:nvCxnSpPr>
          <p:spPr>
            <a:xfrm>
              <a:off x="8262938" y="2728910"/>
              <a:ext cx="0" cy="923925"/>
            </a:xfrm>
            <a:prstGeom prst="line">
              <a:avLst/>
            </a:prstGeom>
            <a:ln w="4445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ECF711E-2421-EF47-9657-58F0CE67AF3E}"/>
                </a:ext>
              </a:extLst>
            </p:cNvPr>
            <p:cNvCxnSpPr>
              <a:cxnSpLocks/>
            </p:cNvCxnSpPr>
            <p:nvPr/>
          </p:nvCxnSpPr>
          <p:spPr>
            <a:xfrm>
              <a:off x="4919660" y="2752722"/>
              <a:ext cx="0" cy="923925"/>
            </a:xfrm>
            <a:prstGeom prst="line">
              <a:avLst/>
            </a:prstGeom>
            <a:ln w="4445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217FFA5-7603-3440-8292-FE9F29ACD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19520" y="2728910"/>
              <a:ext cx="0" cy="923925"/>
            </a:xfrm>
            <a:prstGeom prst="line">
              <a:avLst/>
            </a:prstGeom>
            <a:ln w="4445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5312985-9826-AB42-A6D3-47B64E3C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8648" y="3778531"/>
              <a:ext cx="114701" cy="18639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86BF2EB-E3D6-4348-A038-D97B61E83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58560" y="2676215"/>
              <a:ext cx="539143" cy="21921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59C0B64-8714-B844-B620-E4704FA2D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93207" y="3767452"/>
              <a:ext cx="527885" cy="2085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D4837F-B3C5-B34D-87AA-A15959A51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41640" y="3756189"/>
              <a:ext cx="358441" cy="2085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145BF72-6C8B-8641-8BF2-F09EF069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60088" y="3745761"/>
              <a:ext cx="265246" cy="22940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F337105-3492-5343-9229-965844057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37398" y="3764893"/>
              <a:ext cx="458805" cy="22940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3698607-B2B8-EF44-A380-59D5013C9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72150" y="2572351"/>
              <a:ext cx="220828" cy="398567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87E4913-7715-904B-A1D3-5A57389C0CC8}"/>
              </a:ext>
            </a:extLst>
          </p:cNvPr>
          <p:cNvGrpSpPr/>
          <p:nvPr/>
        </p:nvGrpSpPr>
        <p:grpSpPr>
          <a:xfrm>
            <a:off x="1089491" y="4157697"/>
            <a:ext cx="8424664" cy="1374894"/>
            <a:chOff x="1089491" y="4157697"/>
            <a:chExt cx="8424664" cy="1374894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B295DCF-646E-024E-85C9-F990C401D982}"/>
                </a:ext>
              </a:extLst>
            </p:cNvPr>
            <p:cNvGrpSpPr/>
            <p:nvPr/>
          </p:nvGrpSpPr>
          <p:grpSpPr>
            <a:xfrm>
              <a:off x="1089491" y="4188482"/>
              <a:ext cx="8424664" cy="1344109"/>
              <a:chOff x="1089491" y="4188482"/>
              <a:chExt cx="8424664" cy="1344109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C3686B7-A930-2A44-A515-A9E1716FB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61206" y="5303188"/>
                <a:ext cx="458805" cy="229403"/>
              </a:xfrm>
              <a:prstGeom prst="rect">
                <a:avLst/>
              </a:prstGeom>
            </p:spPr>
          </p:pic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CCC75C7B-B911-B94E-9C79-1F0499C1E2EE}"/>
                  </a:ext>
                </a:extLst>
              </p:cNvPr>
              <p:cNvGrpSpPr/>
              <p:nvPr/>
            </p:nvGrpSpPr>
            <p:grpSpPr>
              <a:xfrm>
                <a:off x="1089491" y="4188482"/>
                <a:ext cx="8424664" cy="1281963"/>
                <a:chOff x="1089491" y="4188482"/>
                <a:chExt cx="8424664" cy="1281963"/>
              </a:xfrm>
            </p:grpSpPr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6906162C-53E6-4142-BE91-F696857D0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18964" y="4188482"/>
                  <a:ext cx="669485" cy="219212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F899CAB3-CA46-254B-A0F4-1C392175D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18911" y="4191974"/>
                  <a:ext cx="127306" cy="362335"/>
                </a:xfrm>
                <a:prstGeom prst="rect">
                  <a:avLst/>
                </a:prstGeom>
              </p:spPr>
            </p:pic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D6C7C04-8637-3D47-9AD4-74BDC4E32777}"/>
                    </a:ext>
                  </a:extLst>
                </p:cNvPr>
                <p:cNvGrpSpPr/>
                <p:nvPr/>
              </p:nvGrpSpPr>
              <p:grpSpPr>
                <a:xfrm>
                  <a:off x="1089491" y="4223355"/>
                  <a:ext cx="8424664" cy="1247090"/>
                  <a:chOff x="1067716" y="4267203"/>
                  <a:chExt cx="8424664" cy="1247090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58278328-B489-884E-BCFB-5B6FE6003E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9946" y="5191128"/>
                    <a:ext cx="5972175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049542A-2600-DB45-9170-BA4BF85F41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09553" y="4267203"/>
                    <a:ext cx="0" cy="923925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782E8799-E1C1-DB43-9389-9F0925CD6C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339980" y="5331764"/>
                    <a:ext cx="152400" cy="171450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E6F999D0-CF20-3045-BB24-FC1571DFE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62456" y="5316824"/>
                    <a:ext cx="114701" cy="186390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4FB0504A-4FA2-B348-865E-C1393D0692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517015" y="5305745"/>
                    <a:ext cx="527885" cy="208548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>
                    <a:extLst>
                      <a:ext uri="{FF2B5EF4-FFF2-40B4-BE49-F238E27FC236}">
                        <a16:creationId xmlns:a16="http://schemas.microsoft.com/office/drawing/2014/main" id="{7ED111C8-4B99-414C-A010-76D1C93F20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065448" y="5294482"/>
                    <a:ext cx="358441" cy="208548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ADF08BEA-2622-E14F-85E9-0B272CFFD6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083896" y="5284054"/>
                    <a:ext cx="265246" cy="229403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C080F666-A846-FA4D-914B-11C80F49D9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67716" y="4695342"/>
                    <a:ext cx="1770467" cy="225084"/>
                  </a:xfrm>
                  <a:prstGeom prst="rect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</p:pic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B263E500-9C0F-BD4A-8406-37DF3B08E9BA}"/>
                      </a:ext>
                    </a:extLst>
                  </p:cNvPr>
                  <p:cNvGrpSpPr/>
                  <p:nvPr/>
                </p:nvGrpSpPr>
                <p:grpSpPr>
                  <a:xfrm>
                    <a:off x="3422183" y="4522826"/>
                    <a:ext cx="934529" cy="657224"/>
                    <a:chOff x="5614988" y="1557338"/>
                    <a:chExt cx="934529" cy="657224"/>
                  </a:xfrm>
                </p:grpSpPr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7C6F0593-5E24-8848-9503-0A2D466FFA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68145" y="1557338"/>
                      <a:ext cx="481372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E9E43C5B-8A8E-DA49-9B19-5A56CA6243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614988" y="1557338"/>
                      <a:ext cx="453157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5AA34C3B-BE3D-B943-B4CB-42A7F862A88C}"/>
                      </a:ext>
                    </a:extLst>
                  </p:cNvPr>
                  <p:cNvGrpSpPr/>
                  <p:nvPr/>
                </p:nvGrpSpPr>
                <p:grpSpPr>
                  <a:xfrm>
                    <a:off x="4523509" y="4540084"/>
                    <a:ext cx="934529" cy="657224"/>
                    <a:chOff x="5614988" y="1557338"/>
                    <a:chExt cx="934529" cy="657224"/>
                  </a:xfrm>
                </p:grpSpPr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BD361758-DF9C-6844-8B57-A546094B07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68145" y="1557338"/>
                      <a:ext cx="481372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D0159975-9708-544D-B86E-7A1073B325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614988" y="1557338"/>
                      <a:ext cx="453157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86E885D6-DA35-C342-8EB5-6C1BCB863F85}"/>
                      </a:ext>
                    </a:extLst>
                  </p:cNvPr>
                  <p:cNvGrpSpPr/>
                  <p:nvPr/>
                </p:nvGrpSpPr>
                <p:grpSpPr>
                  <a:xfrm>
                    <a:off x="5642289" y="4538282"/>
                    <a:ext cx="934529" cy="657224"/>
                    <a:chOff x="5614988" y="1557338"/>
                    <a:chExt cx="934529" cy="657224"/>
                  </a:xfrm>
                </p:grpSpPr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DB4C1FF1-713F-194B-94E6-E50B596E08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68145" y="1557338"/>
                      <a:ext cx="481372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523AEE4C-812D-2647-8445-9540121F57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614988" y="1557338"/>
                      <a:ext cx="453157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87E8CDC2-7346-E644-BE0D-96FAE45D80BA}"/>
                      </a:ext>
                    </a:extLst>
                  </p:cNvPr>
                  <p:cNvGrpSpPr/>
                  <p:nvPr/>
                </p:nvGrpSpPr>
                <p:grpSpPr>
                  <a:xfrm>
                    <a:off x="6766430" y="4538282"/>
                    <a:ext cx="934529" cy="657224"/>
                    <a:chOff x="5614988" y="1557338"/>
                    <a:chExt cx="934529" cy="657224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3D710FCB-EC85-BC41-ADA0-B4E4B7527B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68145" y="1557338"/>
                      <a:ext cx="481372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E172E066-E897-F048-8CB5-5861FB1FE2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614988" y="1557338"/>
                      <a:ext cx="453157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6DBF7473-9BDB-7347-8848-7E2411710F53}"/>
                      </a:ext>
                    </a:extLst>
                  </p:cNvPr>
                  <p:cNvGrpSpPr/>
                  <p:nvPr/>
                </p:nvGrpSpPr>
                <p:grpSpPr>
                  <a:xfrm>
                    <a:off x="7876637" y="4524372"/>
                    <a:ext cx="934529" cy="657224"/>
                    <a:chOff x="5614988" y="1557338"/>
                    <a:chExt cx="934529" cy="657224"/>
                  </a:xfrm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B341EE34-0445-FA45-8EE9-65153A6334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68145" y="1557338"/>
                      <a:ext cx="481372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B9D7B672-65D2-6D48-94D3-3AA5E7D812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614988" y="1557338"/>
                      <a:ext cx="453157" cy="657224"/>
                    </a:xfrm>
                    <a:prstGeom prst="line">
                      <a:avLst/>
                    </a:prstGeom>
                    <a:ln w="50800">
                      <a:solidFill>
                        <a:schemeClr val="accent3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E0BEF78-2FCF-914E-B636-CBD385FD6959}"/>
                </a:ext>
              </a:extLst>
            </p:cNvPr>
            <p:cNvSpPr txBox="1"/>
            <p:nvPr/>
          </p:nvSpPr>
          <p:spPr>
            <a:xfrm>
              <a:off x="1568660" y="4157697"/>
              <a:ext cx="5613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00B050"/>
                  </a:solidFill>
                </a:rPr>
                <a:t>(A)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7224D8B-E709-FE42-81B2-E3503FA9D0E7}"/>
              </a:ext>
            </a:extLst>
          </p:cNvPr>
          <p:cNvGrpSpPr/>
          <p:nvPr/>
        </p:nvGrpSpPr>
        <p:grpSpPr>
          <a:xfrm>
            <a:off x="1103810" y="5469609"/>
            <a:ext cx="11015091" cy="1389279"/>
            <a:chOff x="1103810" y="5469609"/>
            <a:chExt cx="11015091" cy="138927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EB17DFA-3F71-3E4B-852D-F7F4B79CF5B8}"/>
                </a:ext>
              </a:extLst>
            </p:cNvPr>
            <p:cNvGrpSpPr/>
            <p:nvPr/>
          </p:nvGrpSpPr>
          <p:grpSpPr>
            <a:xfrm>
              <a:off x="1103810" y="5492795"/>
              <a:ext cx="8410345" cy="1366093"/>
              <a:chOff x="1110612" y="5515956"/>
              <a:chExt cx="8410345" cy="136609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588CBA-6299-3C4E-AACD-2DA59A03CCF2}"/>
                  </a:ext>
                </a:extLst>
              </p:cNvPr>
              <p:cNvSpPr txBox="1"/>
              <p:nvPr/>
            </p:nvSpPr>
            <p:spPr>
              <a:xfrm>
                <a:off x="5772150" y="575786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EF41E57-4D16-C844-9D59-707B000641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8130" y="5624532"/>
                <a:ext cx="0" cy="92392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BAFDE97-3DA2-5B42-B67A-402BAA814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1033" y="6674153"/>
                <a:ext cx="114701" cy="186390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6845EC35-BEFA-F746-8606-546092D56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61333" y="6637707"/>
                <a:ext cx="527885" cy="208548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CD4FFA6-813B-5546-A446-DE89F33C5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51013" y="6637707"/>
                <a:ext cx="358441" cy="208548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18905816-D910-0A49-80FE-7641FA8D8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8885" y="6652646"/>
                <a:ext cx="265246" cy="229403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5E294FD-A822-7945-AECF-7F682CDB0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99322" y="6628597"/>
                <a:ext cx="458805" cy="229403"/>
              </a:xfrm>
              <a:prstGeom prst="rect">
                <a:avLst/>
              </a:prstGeom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20DC92-1024-3D45-B085-8A430C9B2849}"/>
                  </a:ext>
                </a:extLst>
              </p:cNvPr>
              <p:cNvGrpSpPr/>
              <p:nvPr/>
            </p:nvGrpSpPr>
            <p:grpSpPr>
              <a:xfrm>
                <a:off x="1110612" y="5515956"/>
                <a:ext cx="8410345" cy="1344587"/>
                <a:chOff x="1110612" y="5515956"/>
                <a:chExt cx="8410345" cy="1344587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866C2495-E159-5244-98E7-28CB14A5E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8523" y="6548457"/>
                  <a:ext cx="5972175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45DBEBF9-0A8E-0B49-8E3A-26ACC592D6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68557" y="6689093"/>
                  <a:ext cx="152400" cy="17145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496B2CBB-9646-2545-865B-AFA67FFB4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14408" y="5550417"/>
                  <a:ext cx="633517" cy="207435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73E78BB-DC49-3E4A-99B1-1A96951D0A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57008" y="5515956"/>
                  <a:ext cx="127306" cy="362335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9B177C72-7392-D747-9D7C-6FA137CE5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0612" y="6012493"/>
                  <a:ext cx="1684673" cy="229403"/>
                </a:xfrm>
                <a:prstGeom prst="rect">
                  <a:avLst/>
                </a:prstGeom>
                <a:ln w="25400">
                  <a:solidFill>
                    <a:srgbClr val="FF0000"/>
                  </a:solidFill>
                </a:ln>
              </p:spPr>
            </p:pic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741F84EE-8121-264E-8CBA-B4A6EC6F5015}"/>
                    </a:ext>
                  </a:extLst>
                </p:cNvPr>
                <p:cNvGrpSpPr/>
                <p:nvPr/>
              </p:nvGrpSpPr>
              <p:grpSpPr>
                <a:xfrm>
                  <a:off x="4309562" y="5913284"/>
                  <a:ext cx="934529" cy="657224"/>
                  <a:chOff x="5614988" y="1557338"/>
                  <a:chExt cx="934529" cy="657224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930F4B4-3BA8-5A45-B7BC-8CCE5C330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145" y="1557338"/>
                    <a:ext cx="481372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A6A6B59-7142-0D42-A88B-27BCEF4204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14988" y="1557338"/>
                    <a:ext cx="453157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3B65DBB-C655-BD46-84AB-65044BAE7648}"/>
                    </a:ext>
                  </a:extLst>
                </p:cNvPr>
                <p:cNvGrpSpPr/>
                <p:nvPr/>
              </p:nvGrpSpPr>
              <p:grpSpPr>
                <a:xfrm>
                  <a:off x="5009927" y="5891380"/>
                  <a:ext cx="934529" cy="657224"/>
                  <a:chOff x="5614988" y="1557338"/>
                  <a:chExt cx="934529" cy="657224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EB385228-D601-CA44-84B6-B958DA01C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145" y="1557338"/>
                    <a:ext cx="481372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BBF247BF-5E04-5342-8965-23FCCCB887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14988" y="1557338"/>
                    <a:ext cx="453157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EB76FBCC-A8E9-5B49-ABCB-05EB1F579843}"/>
                    </a:ext>
                  </a:extLst>
                </p:cNvPr>
                <p:cNvGrpSpPr/>
                <p:nvPr/>
              </p:nvGrpSpPr>
              <p:grpSpPr>
                <a:xfrm>
                  <a:off x="5695406" y="5936151"/>
                  <a:ext cx="934529" cy="657224"/>
                  <a:chOff x="5614988" y="1557338"/>
                  <a:chExt cx="934529" cy="657224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0A22841F-8FF4-D54B-8C29-B34A3ACEB7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145" y="1557338"/>
                    <a:ext cx="481372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AFBB6C81-9D42-654D-B86A-E8AD091878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14988" y="1557338"/>
                    <a:ext cx="453157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D6F1B460-DA44-854E-ABB8-29D1E9959D12}"/>
                    </a:ext>
                  </a:extLst>
                </p:cNvPr>
                <p:cNvGrpSpPr/>
                <p:nvPr/>
              </p:nvGrpSpPr>
              <p:grpSpPr>
                <a:xfrm>
                  <a:off x="6320341" y="5911279"/>
                  <a:ext cx="934529" cy="657224"/>
                  <a:chOff x="5614988" y="1557338"/>
                  <a:chExt cx="934529" cy="657224"/>
                </a:xfrm>
              </p:grpSpPr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3DB80CD3-B5B4-5741-9C94-D02588F02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145" y="1557338"/>
                    <a:ext cx="481372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E11392F-8194-6549-A910-CB01033F02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14988" y="1557338"/>
                    <a:ext cx="453157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E712DB3-6D8E-7E42-9902-09C76846F8BE}"/>
                    </a:ext>
                  </a:extLst>
                </p:cNvPr>
                <p:cNvGrpSpPr/>
                <p:nvPr/>
              </p:nvGrpSpPr>
              <p:grpSpPr>
                <a:xfrm>
                  <a:off x="6982760" y="5934146"/>
                  <a:ext cx="934529" cy="657224"/>
                  <a:chOff x="5614988" y="1557338"/>
                  <a:chExt cx="934529" cy="657224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2181C5F7-C727-FE4E-9961-5D994854D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145" y="1557338"/>
                    <a:ext cx="481372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12BDED0B-D952-AB4E-8FAD-15E8234A6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14988" y="1557338"/>
                    <a:ext cx="453157" cy="657224"/>
                  </a:xfrm>
                  <a:prstGeom prst="line">
                    <a:avLst/>
                  </a:prstGeom>
                  <a:ln w="50800">
                    <a:solidFill>
                      <a:schemeClr val="accent3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0" name="Triangle 109">
                  <a:extLst>
                    <a:ext uri="{FF2B5EF4-FFF2-40B4-BE49-F238E27FC236}">
                      <a16:creationId xmlns:a16="http://schemas.microsoft.com/office/drawing/2014/main" id="{FF5B1CD7-00C5-D74E-90B9-0B23CA311401}"/>
                    </a:ext>
                  </a:extLst>
                </p:cNvPr>
                <p:cNvSpPr/>
                <p:nvPr/>
              </p:nvSpPr>
              <p:spPr>
                <a:xfrm rot="10800000">
                  <a:off x="4916535" y="6087268"/>
                  <a:ext cx="385762" cy="316761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riangle 110">
                  <a:extLst>
                    <a:ext uri="{FF2B5EF4-FFF2-40B4-BE49-F238E27FC236}">
                      <a16:creationId xmlns:a16="http://schemas.microsoft.com/office/drawing/2014/main" id="{4B731D90-41BC-974C-BA0C-3A1A55188326}"/>
                    </a:ext>
                  </a:extLst>
                </p:cNvPr>
                <p:cNvSpPr/>
                <p:nvPr/>
              </p:nvSpPr>
              <p:spPr>
                <a:xfrm rot="10800000">
                  <a:off x="5642289" y="6095721"/>
                  <a:ext cx="385762" cy="316761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Triangle 111">
                  <a:extLst>
                    <a:ext uri="{FF2B5EF4-FFF2-40B4-BE49-F238E27FC236}">
                      <a16:creationId xmlns:a16="http://schemas.microsoft.com/office/drawing/2014/main" id="{AE34CEB7-D012-934E-B449-991D94205CAB}"/>
                    </a:ext>
                  </a:extLst>
                </p:cNvPr>
                <p:cNvSpPr/>
                <p:nvPr/>
              </p:nvSpPr>
              <p:spPr>
                <a:xfrm rot="10800000">
                  <a:off x="6296631" y="6096096"/>
                  <a:ext cx="385762" cy="316761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riangle 112">
                  <a:extLst>
                    <a:ext uri="{FF2B5EF4-FFF2-40B4-BE49-F238E27FC236}">
                      <a16:creationId xmlns:a16="http://schemas.microsoft.com/office/drawing/2014/main" id="{0D0BFB3E-D2C5-4E40-95B1-510E64CED402}"/>
                    </a:ext>
                  </a:extLst>
                </p:cNvPr>
                <p:cNvSpPr/>
                <p:nvPr/>
              </p:nvSpPr>
              <p:spPr>
                <a:xfrm rot="10800000">
                  <a:off x="6939572" y="6097134"/>
                  <a:ext cx="385762" cy="316761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1F7F536-E7E1-D144-8CF1-4BC902B4031D}"/>
                </a:ext>
              </a:extLst>
            </p:cNvPr>
            <p:cNvSpPr txBox="1"/>
            <p:nvPr/>
          </p:nvSpPr>
          <p:spPr>
            <a:xfrm>
              <a:off x="8814613" y="5730719"/>
              <a:ext cx="33042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Replicas overlap – Add Up - </a:t>
              </a:r>
              <a:r>
                <a:rPr lang="en-US" sz="2200" dirty="0">
                  <a:solidFill>
                    <a:srgbClr val="FF0000"/>
                  </a:solidFill>
                </a:rPr>
                <a:t>Aliasing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28D8668-DA1E-7E43-B568-5BAA900EAF81}"/>
                </a:ext>
              </a:extLst>
            </p:cNvPr>
            <p:cNvSpPr txBox="1"/>
            <p:nvPr/>
          </p:nvSpPr>
          <p:spPr>
            <a:xfrm>
              <a:off x="1546173" y="5469609"/>
              <a:ext cx="5613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00B050"/>
                  </a:solidFill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28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B&amp;D-Powerpoint Template_16x9">
  <a:themeElements>
    <a:clrScheme name="Custom 1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092140"/>
      </a:accent1>
      <a:accent2>
        <a:srgbClr val="092140"/>
      </a:accent2>
      <a:accent3>
        <a:srgbClr val="092140"/>
      </a:accent3>
      <a:accent4>
        <a:srgbClr val="092140"/>
      </a:accent4>
      <a:accent5>
        <a:srgbClr val="092140"/>
      </a:accent5>
      <a:accent6>
        <a:srgbClr val="092140"/>
      </a:accent6>
      <a:hlink>
        <a:srgbClr val="092140"/>
      </a:hlink>
      <a:folHlink>
        <a:srgbClr val="09214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7161</TotalTime>
  <Words>2988</Words>
  <Application>Microsoft Macintosh PowerPoint</Application>
  <PresentationFormat>Widescreen</PresentationFormat>
  <Paragraphs>508</Paragraphs>
  <Slides>50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Arial Black</vt:lpstr>
      <vt:lpstr>Calibri</vt:lpstr>
      <vt:lpstr>Cambria Math</vt:lpstr>
      <vt:lpstr>Montserrat</vt:lpstr>
      <vt:lpstr>Montserrat Medium</vt:lpstr>
      <vt:lpstr>Times New Roman</vt:lpstr>
      <vt:lpstr>Wingdings</vt:lpstr>
      <vt:lpstr>B&amp;D-Powerpoint Template_16x9</vt:lpstr>
      <vt:lpstr>PowerPoint Presentation</vt:lpstr>
      <vt:lpstr>Introduction</vt:lpstr>
      <vt:lpstr>Basic DSP Systems</vt:lpstr>
      <vt:lpstr>Analog to digital conversion</vt:lpstr>
      <vt:lpstr>Sampling</vt:lpstr>
      <vt:lpstr>Sampling</vt:lpstr>
      <vt:lpstr>Sampling</vt:lpstr>
      <vt:lpstr>Sampling – Frequency domain</vt:lpstr>
      <vt:lpstr>Sampling – Frequency domain</vt:lpstr>
      <vt:lpstr>Sampling – Signal Representation</vt:lpstr>
      <vt:lpstr>Sampling – Signal Representation</vt:lpstr>
      <vt:lpstr>Sampling – Aliasing</vt:lpstr>
      <vt:lpstr>Sampling – Proper Sampling</vt:lpstr>
      <vt:lpstr>Sampling – Improper Sampling</vt:lpstr>
      <vt:lpstr>Sampling – Border-line Sampling</vt:lpstr>
      <vt:lpstr>Nyquist-Shannon Sampling Theorem </vt:lpstr>
      <vt:lpstr>Class Activity: Part 1</vt:lpstr>
      <vt:lpstr>Class Activity: Part 2</vt:lpstr>
      <vt:lpstr>Class Activity: Part 2</vt:lpstr>
      <vt:lpstr>Decimation/Downsampling</vt:lpstr>
      <vt:lpstr>Quantization</vt:lpstr>
      <vt:lpstr>Quantization</vt:lpstr>
      <vt:lpstr>Quantization</vt:lpstr>
      <vt:lpstr>Quantization</vt:lpstr>
      <vt:lpstr>Quantization</vt:lpstr>
      <vt:lpstr>Quantization</vt:lpstr>
      <vt:lpstr>Quantization</vt:lpstr>
      <vt:lpstr>Quantization - error</vt:lpstr>
      <vt:lpstr>Quantization - SQNR</vt:lpstr>
      <vt:lpstr>Quantization - exercise</vt:lpstr>
      <vt:lpstr>Quantization - exercise</vt:lpstr>
      <vt:lpstr>Quantization - exercise</vt:lpstr>
      <vt:lpstr>Quantization - exercise</vt:lpstr>
      <vt:lpstr>Quantization - exercise</vt:lpstr>
      <vt:lpstr>PowerPoint Presentation</vt:lpstr>
      <vt:lpstr>Digital to Analog Conversion</vt:lpstr>
      <vt:lpstr>Signal Reconstruction</vt:lpstr>
      <vt:lpstr>Signal Reconstruction</vt:lpstr>
      <vt:lpstr>Reconstruction Filters</vt:lpstr>
      <vt:lpstr>Basis Splines</vt:lpstr>
      <vt:lpstr>Basis Splines</vt:lpstr>
      <vt:lpstr>Cardinal Basis Splines</vt:lpstr>
      <vt:lpstr>Cardinal Basis Splines</vt:lpstr>
      <vt:lpstr>Cardinal Basis Splines</vt:lpstr>
      <vt:lpstr>Cardinal Basis Splines</vt:lpstr>
      <vt:lpstr>Perfect Reconstruction</vt:lpstr>
      <vt:lpstr>Perfect Reconstruction</vt:lpstr>
      <vt:lpstr>Perfect Reconstruction</vt:lpstr>
      <vt:lpstr>Whittaker-Shannon interpolation formula</vt:lpstr>
      <vt:lpstr>Reconstruction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lastModifiedBy>Carmine Clemente</cp:lastModifiedBy>
  <cp:revision>146</cp:revision>
  <dcterms:created xsi:type="dcterms:W3CDTF">2020-02-05T16:03:23Z</dcterms:created>
  <dcterms:modified xsi:type="dcterms:W3CDTF">2022-10-31T10:31:07Z</dcterms:modified>
</cp:coreProperties>
</file>